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1.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0" r:id="rId4"/>
    <p:sldMasterId id="2147483707" r:id="rId5"/>
    <p:sldMasterId id="2147483720" r:id="rId6"/>
    <p:sldMasterId id="2147483733" r:id="rId7"/>
    <p:sldMasterId id="2147483750" r:id="rId8"/>
    <p:sldMasterId id="2147483767" r:id="rId9"/>
    <p:sldMasterId id="2147483784" r:id="rId10"/>
    <p:sldMasterId id="2147483801" r:id="rId11"/>
    <p:sldMasterId id="2147483818" r:id="rId12"/>
    <p:sldMasterId id="2147483835" r:id="rId13"/>
  </p:sldMasterIdLst>
  <p:notesMasterIdLst>
    <p:notesMasterId r:id="rId65"/>
  </p:notesMasterIdLst>
  <p:sldIdLst>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308" r:id="rId46"/>
    <p:sldId id="289" r:id="rId47"/>
    <p:sldId id="290" r:id="rId48"/>
    <p:sldId id="291"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ECB04-7E67-429E-933F-4D2469F73A1D}" type="datetimeFigureOut">
              <a:rPr lang="de-AT" smtClean="0"/>
              <a:t>13.01.2017</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39C94-C6C8-4137-9F4C-D083EE456613}" type="slidenum">
              <a:rPr lang="de-AT" smtClean="0"/>
              <a:t>‹Nr.›</a:t>
            </a:fld>
            <a:endParaRPr lang="de-AT"/>
          </a:p>
        </p:txBody>
      </p:sp>
    </p:spTree>
    <p:extLst>
      <p:ext uri="{BB962C8B-B14F-4D97-AF65-F5344CB8AC3E}">
        <p14:creationId xmlns:p14="http://schemas.microsoft.com/office/powerpoint/2010/main" val="23087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7651">
              <a:defRPr>
                <a:solidFill>
                  <a:schemeClr val="tx1"/>
                </a:solidFill>
                <a:latin typeface="Arial" panose="020B0604020202020204" pitchFamily="34" charset="0"/>
              </a:defRPr>
            </a:lvl1pPr>
            <a:lvl2pPr marL="746888" indent="-287264" defTabSz="917651">
              <a:defRPr>
                <a:solidFill>
                  <a:schemeClr val="tx1"/>
                </a:solidFill>
                <a:latin typeface="Arial" panose="020B0604020202020204" pitchFamily="34" charset="0"/>
              </a:defRPr>
            </a:lvl2pPr>
            <a:lvl3pPr marL="1149058" indent="-229812" defTabSz="917651">
              <a:defRPr>
                <a:solidFill>
                  <a:schemeClr val="tx1"/>
                </a:solidFill>
                <a:latin typeface="Arial" panose="020B0604020202020204" pitchFamily="34" charset="0"/>
              </a:defRPr>
            </a:lvl3pPr>
            <a:lvl4pPr marL="1608681" indent="-229812" defTabSz="917651">
              <a:defRPr>
                <a:solidFill>
                  <a:schemeClr val="tx1"/>
                </a:solidFill>
                <a:latin typeface="Arial" panose="020B0604020202020204" pitchFamily="34" charset="0"/>
              </a:defRPr>
            </a:lvl4pPr>
            <a:lvl5pPr marL="2068304" indent="-229812" defTabSz="917651">
              <a:defRPr>
                <a:solidFill>
                  <a:schemeClr val="tx1"/>
                </a:solidFill>
                <a:latin typeface="Arial" panose="020B0604020202020204" pitchFamily="34" charset="0"/>
              </a:defRPr>
            </a:lvl5pPr>
            <a:lvl6pPr marL="2527927" indent="-229812" defTabSz="917651" eaLnBrk="0" fontAlgn="base" hangingPunct="0">
              <a:spcBef>
                <a:spcPct val="0"/>
              </a:spcBef>
              <a:spcAft>
                <a:spcPct val="0"/>
              </a:spcAft>
              <a:defRPr>
                <a:solidFill>
                  <a:schemeClr val="tx1"/>
                </a:solidFill>
                <a:latin typeface="Arial" panose="020B0604020202020204" pitchFamily="34" charset="0"/>
              </a:defRPr>
            </a:lvl6pPr>
            <a:lvl7pPr marL="2987551" indent="-229812" defTabSz="917651" eaLnBrk="0" fontAlgn="base" hangingPunct="0">
              <a:spcBef>
                <a:spcPct val="0"/>
              </a:spcBef>
              <a:spcAft>
                <a:spcPct val="0"/>
              </a:spcAft>
              <a:defRPr>
                <a:solidFill>
                  <a:schemeClr val="tx1"/>
                </a:solidFill>
                <a:latin typeface="Arial" panose="020B0604020202020204" pitchFamily="34" charset="0"/>
              </a:defRPr>
            </a:lvl7pPr>
            <a:lvl8pPr marL="3447174" indent="-229812" defTabSz="917651" eaLnBrk="0" fontAlgn="base" hangingPunct="0">
              <a:spcBef>
                <a:spcPct val="0"/>
              </a:spcBef>
              <a:spcAft>
                <a:spcPct val="0"/>
              </a:spcAft>
              <a:defRPr>
                <a:solidFill>
                  <a:schemeClr val="tx1"/>
                </a:solidFill>
                <a:latin typeface="Arial" panose="020B0604020202020204" pitchFamily="34" charset="0"/>
              </a:defRPr>
            </a:lvl8pPr>
            <a:lvl9pPr marL="3906797" indent="-229812" defTabSz="917651" eaLnBrk="0" fontAlgn="base" hangingPunct="0">
              <a:spcBef>
                <a:spcPct val="0"/>
              </a:spcBef>
              <a:spcAft>
                <a:spcPct val="0"/>
              </a:spcAft>
              <a:defRPr>
                <a:solidFill>
                  <a:schemeClr val="tx1"/>
                </a:solidFill>
                <a:latin typeface="Arial" panose="020B0604020202020204" pitchFamily="34" charset="0"/>
              </a:defRPr>
            </a:lvl9pPr>
          </a:lstStyle>
          <a:p>
            <a:fld id="{D061A90F-CCF0-4C0C-A508-A1FE64DABCAD}" type="slidenum">
              <a:rPr lang="de-DE" altLang="de-DE">
                <a:solidFill>
                  <a:srgbClr val="000000"/>
                </a:solidFill>
                <a:latin typeface="Times New Roman" panose="02020603050405020304" pitchFamily="18" charset="0"/>
              </a:rPr>
              <a:pPr/>
              <a:t>1</a:t>
            </a:fld>
            <a:endParaRPr lang="de-DE" altLang="de-DE">
              <a:solidFill>
                <a:srgbClr val="000000"/>
              </a:solidFill>
              <a:latin typeface="Times New Roman" panose="02020603050405020304"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endParaRPr lang="de-DE" altLang="de-DE" smtClean="0"/>
          </a:p>
        </p:txBody>
      </p:sp>
      <p:sp>
        <p:nvSpPr>
          <p:cNvPr id="2" name="Fußzeilenplatzhalter 1"/>
          <p:cNvSpPr>
            <a:spLocks noGrp="1"/>
          </p:cNvSpPr>
          <p:nvPr>
            <p:ph type="ftr" sz="quarter" idx="10"/>
          </p:nvPr>
        </p:nvSpPr>
        <p:spPr/>
        <p:txBody>
          <a:bodyPr/>
          <a:lstStyle/>
          <a:p>
            <a:r>
              <a:rPr lang="de-AT" smtClean="0"/>
              <a:t>X:\gesamt\Lehrveranstaltungen\ULGs\Olympia 2016\Lecture1</a:t>
            </a:r>
            <a:endParaRPr lang="de-AT"/>
          </a:p>
        </p:txBody>
      </p:sp>
    </p:spTree>
    <p:extLst>
      <p:ext uri="{BB962C8B-B14F-4D97-AF65-F5344CB8AC3E}">
        <p14:creationId xmlns:p14="http://schemas.microsoft.com/office/powerpoint/2010/main" val="150629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9888BBB9-F9F3-4635-A3E6-853F279289BE}" type="datetimeFigureOut">
              <a:rPr lang="de-AT" smtClean="0"/>
              <a:t>13.01.2017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111482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9888BBB9-F9F3-4635-A3E6-853F279289BE}" type="datetimeFigureOut">
              <a:rPr lang="de-AT" smtClean="0"/>
              <a:t>13.01.2017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27123854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9"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849E59F-B7DF-4AB0-8DC0-5D644B127B2C}" type="slidenum">
              <a:rPr lang="de-DE" altLang="de-DE"/>
              <a:pPr>
                <a:defRPr/>
              </a:pPr>
              <a:t>‹Nr.›</a:t>
            </a:fld>
            <a:endParaRPr lang="de-DE" altLang="de-DE" dirty="0"/>
          </a:p>
        </p:txBody>
      </p:sp>
    </p:spTree>
    <p:extLst>
      <p:ext uri="{BB962C8B-B14F-4D97-AF65-F5344CB8AC3E}">
        <p14:creationId xmlns:p14="http://schemas.microsoft.com/office/powerpoint/2010/main" val="15064273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EB95AC0B-ADAB-49EE-8701-642F6C4FFDD7}" type="slidenum">
              <a:rPr lang="de-DE" altLang="de-DE"/>
              <a:pPr>
                <a:defRPr/>
              </a:pPr>
              <a:t>‹Nr.›</a:t>
            </a:fld>
            <a:endParaRPr lang="de-DE" altLang="de-DE" dirty="0"/>
          </a:p>
        </p:txBody>
      </p:sp>
    </p:spTree>
    <p:extLst>
      <p:ext uri="{BB962C8B-B14F-4D97-AF65-F5344CB8AC3E}">
        <p14:creationId xmlns:p14="http://schemas.microsoft.com/office/powerpoint/2010/main" val="19833057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3"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537FD177-E7AF-4EC4-940F-B56E872A3B3F}" type="slidenum">
              <a:rPr lang="de-DE" altLang="de-DE"/>
              <a:pPr>
                <a:defRPr/>
              </a:pPr>
              <a:t>‹Nr.›</a:t>
            </a:fld>
            <a:endParaRPr lang="de-DE" altLang="de-DE" dirty="0"/>
          </a:p>
        </p:txBody>
      </p:sp>
    </p:spTree>
    <p:extLst>
      <p:ext uri="{BB962C8B-B14F-4D97-AF65-F5344CB8AC3E}">
        <p14:creationId xmlns:p14="http://schemas.microsoft.com/office/powerpoint/2010/main" val="12134718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C507A4E2-A4DF-44D7-B304-7640DC86DFCD}" type="slidenum">
              <a:rPr lang="de-DE" altLang="de-DE"/>
              <a:pPr>
                <a:defRPr/>
              </a:pPr>
              <a:t>‹Nr.›</a:t>
            </a:fld>
            <a:endParaRPr lang="de-DE" altLang="de-DE" dirty="0"/>
          </a:p>
        </p:txBody>
      </p:sp>
    </p:spTree>
    <p:extLst>
      <p:ext uri="{BB962C8B-B14F-4D97-AF65-F5344CB8AC3E}">
        <p14:creationId xmlns:p14="http://schemas.microsoft.com/office/powerpoint/2010/main" val="1037909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6EEA3957-FB85-4AF4-808A-F5297C6D48E2}" type="slidenum">
              <a:rPr lang="de-DE" altLang="de-DE"/>
              <a:pPr>
                <a:defRPr/>
              </a:pPr>
              <a:t>‹Nr.›</a:t>
            </a:fld>
            <a:endParaRPr lang="de-DE" altLang="de-DE" dirty="0"/>
          </a:p>
        </p:txBody>
      </p:sp>
    </p:spTree>
    <p:extLst>
      <p:ext uri="{BB962C8B-B14F-4D97-AF65-F5344CB8AC3E}">
        <p14:creationId xmlns:p14="http://schemas.microsoft.com/office/powerpoint/2010/main" val="1376761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169A050C-EBC4-4363-965C-47DED304FAC2}" type="slidenum">
              <a:rPr lang="de-DE" altLang="de-DE"/>
              <a:pPr>
                <a:defRPr/>
              </a:pPr>
              <a:t>‹Nr.›</a:t>
            </a:fld>
            <a:endParaRPr lang="de-DE" altLang="de-DE" dirty="0"/>
          </a:p>
        </p:txBody>
      </p:sp>
    </p:spTree>
    <p:extLst>
      <p:ext uri="{BB962C8B-B14F-4D97-AF65-F5344CB8AC3E}">
        <p14:creationId xmlns:p14="http://schemas.microsoft.com/office/powerpoint/2010/main" val="30132671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8176710F-50FE-49F2-BBBB-54B831FA09CA}" type="slidenum">
              <a:rPr lang="de-DE" altLang="de-DE"/>
              <a:pPr>
                <a:defRPr/>
              </a:pPr>
              <a:t>‹Nr.›</a:t>
            </a:fld>
            <a:endParaRPr lang="de-DE" altLang="de-DE" dirty="0"/>
          </a:p>
        </p:txBody>
      </p:sp>
    </p:spTree>
    <p:extLst>
      <p:ext uri="{BB962C8B-B14F-4D97-AF65-F5344CB8AC3E}">
        <p14:creationId xmlns:p14="http://schemas.microsoft.com/office/powerpoint/2010/main" val="31555860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D5322F3-E98B-4E24-BB0C-FB0B090765C0}" type="slidenum">
              <a:rPr lang="de-DE" altLang="de-DE"/>
              <a:pPr>
                <a:defRPr/>
              </a:pPr>
              <a:t>‹Nr.›</a:t>
            </a:fld>
            <a:endParaRPr lang="de-DE" altLang="de-DE" dirty="0"/>
          </a:p>
        </p:txBody>
      </p:sp>
    </p:spTree>
    <p:extLst>
      <p:ext uri="{BB962C8B-B14F-4D97-AF65-F5344CB8AC3E}">
        <p14:creationId xmlns:p14="http://schemas.microsoft.com/office/powerpoint/2010/main" val="15361363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E966841A-D0FF-418D-9C9F-B9C4324EB40A}" type="slidenum">
              <a:rPr lang="de-DE" altLang="de-DE"/>
              <a:pPr>
                <a:defRPr/>
              </a:pPr>
              <a:t>‹Nr.›</a:t>
            </a:fld>
            <a:endParaRPr lang="de-DE" altLang="de-DE" dirty="0"/>
          </a:p>
        </p:txBody>
      </p:sp>
    </p:spTree>
    <p:extLst>
      <p:ext uri="{BB962C8B-B14F-4D97-AF65-F5344CB8AC3E}">
        <p14:creationId xmlns:p14="http://schemas.microsoft.com/office/powerpoint/2010/main" val="113902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94D21417-1F60-497A-A87F-544CAF965CA4}" type="slidenum">
              <a:rPr lang="de-DE" altLang="de-DE"/>
              <a:pPr>
                <a:defRPr/>
              </a:pPr>
              <a:t>‹Nr.›</a:t>
            </a:fld>
            <a:endParaRPr lang="de-DE" altLang="de-DE" dirty="0"/>
          </a:p>
        </p:txBody>
      </p:sp>
    </p:spTree>
    <p:extLst>
      <p:ext uri="{BB962C8B-B14F-4D97-AF65-F5344CB8AC3E}">
        <p14:creationId xmlns:p14="http://schemas.microsoft.com/office/powerpoint/2010/main" val="118912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9888BBB9-F9F3-4635-A3E6-853F279289BE}" type="datetimeFigureOut">
              <a:rPr lang="de-AT" smtClean="0"/>
              <a:t>13.01.2017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15312617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D5C1975E-1928-4EEA-8419-E6EB7771257C}" type="slidenum">
              <a:rPr lang="de-DE" altLang="de-DE"/>
              <a:pPr>
                <a:defRPr/>
              </a:pPr>
              <a:t>‹Nr.›</a:t>
            </a:fld>
            <a:endParaRPr lang="de-DE" altLang="de-DE" dirty="0"/>
          </a:p>
        </p:txBody>
      </p:sp>
    </p:spTree>
    <p:extLst>
      <p:ext uri="{BB962C8B-B14F-4D97-AF65-F5344CB8AC3E}">
        <p14:creationId xmlns:p14="http://schemas.microsoft.com/office/powerpoint/2010/main" val="498416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6EE8DB6A-1CD9-4ECB-9960-608E59F4AEA8}" type="slidenum">
              <a:rPr lang="de-DE" altLang="de-DE"/>
              <a:pPr>
                <a:defRPr/>
              </a:pPr>
              <a:t>‹Nr.›</a:t>
            </a:fld>
            <a:endParaRPr lang="de-DE" altLang="de-DE" dirty="0"/>
          </a:p>
        </p:txBody>
      </p:sp>
    </p:spTree>
    <p:extLst>
      <p:ext uri="{BB962C8B-B14F-4D97-AF65-F5344CB8AC3E}">
        <p14:creationId xmlns:p14="http://schemas.microsoft.com/office/powerpoint/2010/main" val="5020274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fld id="{A45B50D8-E473-421C-A0CC-BA06DBFED54C}" type="datetime1">
              <a:rPr lang="de-DE" smtClean="0">
                <a:solidFill>
                  <a:srgbClr val="FFFFFF"/>
                </a:solidFill>
              </a:rPr>
              <a:pPr>
                <a:defRPr/>
              </a:pPr>
              <a:t>13.01.2017</a:t>
            </a:fld>
            <a:endParaRPr lang="de-DE">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9705DF4-5FF6-4A78-96FA-EB12A1D6AC1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2145762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D8DECA04-4CD9-4BA4-AB00-D84ABF956E88}"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8A34C8F-402F-41BC-801C-E3911B81C8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2897055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a:ln/>
        </p:spPr>
        <p:txBody>
          <a:bodyPr/>
          <a:lstStyle>
            <a:lvl1pPr>
              <a:defRPr/>
            </a:lvl1pPr>
          </a:lstStyle>
          <a:p>
            <a:pPr>
              <a:defRPr/>
            </a:pPr>
            <a:fld id="{4D517F4A-C42D-44F2-B9BF-6E836AFC574C}"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CC049F-D139-445D-8D54-FE410497C58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7687311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49AE5953-E9C7-4BEB-9D00-8007F53EBE77}"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B068BC-89E4-4A70-8256-679E502F9DE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063634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fld id="{7B5C8640-2292-4C0C-8500-921FAC803BA2}" type="datetime1">
              <a:rPr lang="de-DE" smtClean="0">
                <a:solidFill>
                  <a:srgbClr val="FFFFFF"/>
                </a:solidFill>
              </a:rPr>
              <a:pPr>
                <a:defRPr/>
              </a:pPr>
              <a:t>13.01.2017</a:t>
            </a:fld>
            <a:endParaRPr lang="de-DE">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3BE9178-EA59-472C-807E-45A485E6A2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162940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397A2AB0-F250-4115-B077-267E3FE67963}"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8E6BDD5-51EB-4FF4-A655-1726D5567769}"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3271468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D99353F5-A025-4F5A-B024-20D694BA9672}" type="datetime1">
              <a:rPr lang="de-DE" smtClean="0">
                <a:solidFill>
                  <a:srgbClr val="FFFFFF"/>
                </a:solidFill>
              </a:rPr>
              <a:pPr>
                <a:defRPr/>
              </a:pPr>
              <a:t>13.01.2017</a:t>
            </a:fld>
            <a:endParaRPr lang="de-DE">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CD71C94-E83A-4D36-9D88-F5FCCA369A1D}"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4571623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2ACF37CB-AF57-4AC9-9855-B1985ACE6ED0}"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2B93C45-4E07-40DE-B713-69680090698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650271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8" name="Freeform 6"/>
            <p:cNvSpPr>
              <a:spLocks/>
            </p:cNvSpPr>
            <p:nvPr/>
          </p:nvSpPr>
          <p:spPr bwMode="hidden">
            <a:xfrm>
              <a:off x="4038" y="3577"/>
              <a:ext cx="1720" cy="65"/>
            </a:xfrm>
            <a:custGeom>
              <a:avLst/>
              <a:gdLst>
                <a:gd name="T0" fmla="*/ 1634 w 1722"/>
                <a:gd name="T1" fmla="*/ 33 h 66"/>
                <a:gd name="T2" fmla="*/ 1634 w 1722"/>
                <a:gd name="T3" fmla="*/ 33 h 66"/>
                <a:gd name="T4" fmla="*/ 0 w 1722"/>
                <a:gd name="T5" fmla="*/ 0 h 66"/>
                <a:gd name="T6" fmla="*/ 0 w 1722"/>
                <a:gd name="T7" fmla="*/ 33 h 66"/>
                <a:gd name="T8" fmla="*/ 1634 w 1722"/>
                <a:gd name="T9" fmla="*/ 33 h 66"/>
                <a:gd name="T10" fmla="*/ 163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 name="Freeform 8"/>
            <p:cNvSpPr>
              <a:spLocks/>
            </p:cNvSpPr>
            <p:nvPr/>
          </p:nvSpPr>
          <p:spPr bwMode="hidden">
            <a:xfrm>
              <a:off x="4784" y="3702"/>
              <a:ext cx="974" cy="101"/>
            </a:xfrm>
            <a:custGeom>
              <a:avLst/>
              <a:gdLst>
                <a:gd name="T0" fmla="*/ 931 w 975"/>
                <a:gd name="T1" fmla="*/ 48 h 101"/>
                <a:gd name="T2" fmla="*/ 931 w 975"/>
                <a:gd name="T3" fmla="*/ 0 h 101"/>
                <a:gd name="T4" fmla="*/ 0 w 975"/>
                <a:gd name="T5" fmla="*/ 24 h 101"/>
                <a:gd name="T6" fmla="*/ 0 w 975"/>
                <a:gd name="T7" fmla="*/ 101 h 101"/>
                <a:gd name="T8" fmla="*/ 931 w 975"/>
                <a:gd name="T9" fmla="*/ 48 h 101"/>
                <a:gd name="T10" fmla="*/ 93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1" name="Freeform 9"/>
            <p:cNvSpPr>
              <a:spLocks/>
            </p:cNvSpPr>
            <p:nvPr/>
          </p:nvSpPr>
          <p:spPr bwMode="hidden">
            <a:xfrm>
              <a:off x="3619" y="3815"/>
              <a:ext cx="2139" cy="198"/>
            </a:xfrm>
            <a:custGeom>
              <a:avLst/>
              <a:gdLst>
                <a:gd name="T0" fmla="*/ 2053 w 2141"/>
                <a:gd name="T1" fmla="*/ 0 h 198"/>
                <a:gd name="T2" fmla="*/ 0 w 2141"/>
                <a:gd name="T3" fmla="*/ 156 h 198"/>
                <a:gd name="T4" fmla="*/ 0 w 2141"/>
                <a:gd name="T5" fmla="*/ 198 h 198"/>
                <a:gd name="T6" fmla="*/ 2053 w 2141"/>
                <a:gd name="T7" fmla="*/ 0 h 198"/>
                <a:gd name="T8" fmla="*/ 205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3" name="Freeform 11"/>
            <p:cNvSpPr>
              <a:spLocks/>
            </p:cNvSpPr>
            <p:nvPr/>
          </p:nvSpPr>
          <p:spPr bwMode="hidden">
            <a:xfrm>
              <a:off x="2097" y="4043"/>
              <a:ext cx="2514" cy="276"/>
            </a:xfrm>
            <a:custGeom>
              <a:avLst/>
              <a:gdLst>
                <a:gd name="T0" fmla="*/ 2065 w 2517"/>
                <a:gd name="T1" fmla="*/ 276 h 276"/>
                <a:gd name="T2" fmla="*/ 2385 w 2517"/>
                <a:gd name="T3" fmla="*/ 204 h 276"/>
                <a:gd name="T4" fmla="*/ 2128 w 2517"/>
                <a:gd name="T5" fmla="*/ 0 h 276"/>
                <a:gd name="T6" fmla="*/ 0 w 2517"/>
                <a:gd name="T7" fmla="*/ 276 h 276"/>
                <a:gd name="T8" fmla="*/ 2065 w 2517"/>
                <a:gd name="T9" fmla="*/ 276 h 276"/>
                <a:gd name="T10" fmla="*/ 206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5" name="Freeform 13"/>
            <p:cNvSpPr>
              <a:spLocks/>
            </p:cNvSpPr>
            <p:nvPr/>
          </p:nvSpPr>
          <p:spPr bwMode="hidden">
            <a:xfrm>
              <a:off x="5030" y="3151"/>
              <a:ext cx="728" cy="240"/>
            </a:xfrm>
            <a:custGeom>
              <a:avLst/>
              <a:gdLst>
                <a:gd name="T0" fmla="*/ 685 w 729"/>
                <a:gd name="T1" fmla="*/ 240 h 240"/>
                <a:gd name="T2" fmla="*/ 0 w 729"/>
                <a:gd name="T3" fmla="*/ 0 h 240"/>
                <a:gd name="T4" fmla="*/ 0 w 729"/>
                <a:gd name="T5" fmla="*/ 6 h 240"/>
                <a:gd name="T6" fmla="*/ 685 w 729"/>
                <a:gd name="T7" fmla="*/ 240 h 240"/>
                <a:gd name="T8" fmla="*/ 68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7" name="Freeform 15"/>
            <p:cNvSpPr>
              <a:spLocks/>
            </p:cNvSpPr>
            <p:nvPr/>
          </p:nvSpPr>
          <p:spPr bwMode="hidden">
            <a:xfrm>
              <a:off x="5030" y="3049"/>
              <a:ext cx="728" cy="318"/>
            </a:xfrm>
            <a:custGeom>
              <a:avLst/>
              <a:gdLst>
                <a:gd name="T0" fmla="*/ 685 w 729"/>
                <a:gd name="T1" fmla="*/ 318 h 318"/>
                <a:gd name="T2" fmla="*/ 685 w 729"/>
                <a:gd name="T3" fmla="*/ 312 h 318"/>
                <a:gd name="T4" fmla="*/ 0 w 729"/>
                <a:gd name="T5" fmla="*/ 0 h 318"/>
                <a:gd name="T6" fmla="*/ 0 w 729"/>
                <a:gd name="T7" fmla="*/ 54 h 318"/>
                <a:gd name="T8" fmla="*/ 685 w 729"/>
                <a:gd name="T9" fmla="*/ 318 h 318"/>
                <a:gd name="T10" fmla="*/ 68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6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grpSp>
      <p:sp>
        <p:nvSpPr>
          <p:cNvPr id="300074"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300075"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fld id="{8A1D835E-1733-45C7-945E-120B8B82345D}" type="datetime1">
              <a:rPr lang="de-DE">
                <a:solidFill>
                  <a:srgbClr val="FFFFFF"/>
                </a:solidFill>
              </a:rPr>
              <a:pPr>
                <a:defRPr/>
              </a:pPr>
              <a:t>13.01.2017</a:t>
            </a:fld>
            <a:endParaRPr lang="de-DE" dirty="0">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3A5876B3-870B-4AA6-9428-4160893B2982}"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37033736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1BD19C08-1CB5-43EE-AD64-07345151924F}"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B579CAF-7EA3-4D58-B390-87BA61AE463F}"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9218762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120DC1E6-F7A1-4FC0-AFF2-5BCDF2307085}"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0747F16-1C16-4591-BC4A-43666730F91A}"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9300166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9072E67F-54F6-49B7-BE9D-2215B3051492}"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4DA6867-4553-4EE1-B1D0-A3A2677F916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5676945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1337AEC0-B963-4823-98B8-E5CAD55BBB56}"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DF9F3B5-114A-486F-B95B-538FC12A475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659331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4E897F4B-2A9C-4EC4-A25D-BCDC9BA714E4}"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F7D6FB7-E486-4CC1-90F3-92A48EA53470}"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4265941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5C15A960-DC81-4497-94D7-15A554D8DA91}"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2B49E09-46D9-4411-A75E-313B077B99F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9167498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a:ln/>
        </p:spPr>
        <p:txBody>
          <a:bodyPr/>
          <a:lstStyle>
            <a:lvl1pPr>
              <a:defRPr/>
            </a:lvl1pPr>
          </a:lstStyle>
          <a:p>
            <a:pPr>
              <a:defRPr/>
            </a:pPr>
            <a:fld id="{E979DDA0-D8EE-4A2D-B404-74F4E21FB647}" type="datetime1">
              <a:rPr lang="de-DE" smtClean="0">
                <a:solidFill>
                  <a:srgbClr val="FFFFFF"/>
                </a:solidFill>
              </a:rPr>
              <a:pPr>
                <a:defRPr/>
              </a:pPr>
              <a:t>13.01.2017</a:t>
            </a:fld>
            <a:endParaRPr lang="de-DE">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290FA113-F214-4B25-A704-62A69DEF1C1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42057075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AE1B5305-532C-4507-9B82-685F417A84DF}"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5199C6-F7E6-46D3-A6B7-D153AC896CB8}"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7184140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fld id="{A45B50D8-E473-421C-A0CC-BA06DBFED54C}" type="datetime1">
              <a:rPr lang="de-DE" smtClean="0">
                <a:solidFill>
                  <a:srgbClr val="FFFFFF"/>
                </a:solidFill>
              </a:rPr>
              <a:pPr>
                <a:defRPr/>
              </a:pPr>
              <a:t>13.01.2017</a:t>
            </a:fld>
            <a:endParaRPr lang="de-DE">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9705DF4-5FF6-4A78-96FA-EB12A1D6AC1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086075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D8DECA04-4CD9-4BA4-AB00-D84ABF956E88}"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8A34C8F-402F-41BC-801C-E3911B81C8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618750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2C4C75B7-2392-4252-8B78-016F9637E795}"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7B855E4-0AE8-41A5-B53D-C8728E346680}"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7337377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a:ln/>
        </p:spPr>
        <p:txBody>
          <a:bodyPr/>
          <a:lstStyle>
            <a:lvl1pPr>
              <a:defRPr/>
            </a:lvl1pPr>
          </a:lstStyle>
          <a:p>
            <a:pPr>
              <a:defRPr/>
            </a:pPr>
            <a:fld id="{4D517F4A-C42D-44F2-B9BF-6E836AFC574C}"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CC049F-D139-445D-8D54-FE410497C58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9762370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49AE5953-E9C7-4BEB-9D00-8007F53EBE77}"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B068BC-89E4-4A70-8256-679E502F9DE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8936042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fld id="{7B5C8640-2292-4C0C-8500-921FAC803BA2}" type="datetime1">
              <a:rPr lang="de-DE" smtClean="0">
                <a:solidFill>
                  <a:srgbClr val="FFFFFF"/>
                </a:solidFill>
              </a:rPr>
              <a:pPr>
                <a:defRPr/>
              </a:pPr>
              <a:t>13.01.2017</a:t>
            </a:fld>
            <a:endParaRPr lang="de-DE">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3BE9178-EA59-472C-807E-45A485E6A2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972802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397A2AB0-F250-4115-B077-267E3FE67963}"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8E6BDD5-51EB-4FF4-A655-1726D5567769}"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7165165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D99353F5-A025-4F5A-B024-20D694BA9672}" type="datetime1">
              <a:rPr lang="de-DE" smtClean="0">
                <a:solidFill>
                  <a:srgbClr val="FFFFFF"/>
                </a:solidFill>
              </a:rPr>
              <a:pPr>
                <a:defRPr/>
              </a:pPr>
              <a:t>13.01.2017</a:t>
            </a:fld>
            <a:endParaRPr lang="de-DE">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CD71C94-E83A-4D36-9D88-F5FCCA369A1D}"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7662113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2ACF37CB-AF57-4AC9-9855-B1985ACE6ED0}"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2B93C45-4E07-40DE-B713-69680090698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6365711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1BD19C08-1CB5-43EE-AD64-07345151924F}"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B579CAF-7EA3-4D58-B390-87BA61AE463F}"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904546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120DC1E6-F7A1-4FC0-AFF2-5BCDF2307085}"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0747F16-1C16-4591-BC4A-43666730F91A}"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908922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9072E67F-54F6-49B7-BE9D-2215B3051492}"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4DA6867-4553-4EE1-B1D0-A3A2677F916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7785590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1337AEC0-B963-4823-98B8-E5CAD55BBB56}"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DF9F3B5-114A-486F-B95B-538FC12A475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247941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AT" smtClean="0"/>
              <a:t>Mastertitelformat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AT" smtClean="0"/>
              <a:t>Mastertextformat bearbeiten</a:t>
            </a:r>
          </a:p>
        </p:txBody>
      </p:sp>
      <p:sp>
        <p:nvSpPr>
          <p:cNvPr id="4" name="Rectangle 44"/>
          <p:cNvSpPr>
            <a:spLocks noGrp="1" noChangeArrowheads="1"/>
          </p:cNvSpPr>
          <p:nvPr>
            <p:ph type="dt" sz="half" idx="10"/>
          </p:nvPr>
        </p:nvSpPr>
        <p:spPr>
          <a:ln/>
        </p:spPr>
        <p:txBody>
          <a:bodyPr/>
          <a:lstStyle>
            <a:lvl1pPr>
              <a:defRPr/>
            </a:lvl1pPr>
          </a:lstStyle>
          <a:p>
            <a:pPr>
              <a:defRPr/>
            </a:pPr>
            <a:fld id="{143D69FB-7B92-4B51-9C7E-7CED73ED90C1}"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A5AF2E1-DFE2-4D75-BF81-27613D97A39B}"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40105983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4E897F4B-2A9C-4EC4-A25D-BCDC9BA714E4}"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F7D6FB7-E486-4CC1-90F3-92A48EA53470}"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8042470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5C15A960-DC81-4497-94D7-15A554D8DA91}"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2B49E09-46D9-4411-A75E-313B077B99F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1893776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a:ln/>
        </p:spPr>
        <p:txBody>
          <a:bodyPr/>
          <a:lstStyle>
            <a:lvl1pPr>
              <a:defRPr/>
            </a:lvl1pPr>
          </a:lstStyle>
          <a:p>
            <a:pPr>
              <a:defRPr/>
            </a:pPr>
            <a:fld id="{E979DDA0-D8EE-4A2D-B404-74F4E21FB647}" type="datetime1">
              <a:rPr lang="de-DE" smtClean="0">
                <a:solidFill>
                  <a:srgbClr val="FFFFFF"/>
                </a:solidFill>
              </a:rPr>
              <a:pPr>
                <a:defRPr/>
              </a:pPr>
              <a:t>13.01.2017</a:t>
            </a:fld>
            <a:endParaRPr lang="de-DE">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290FA113-F214-4B25-A704-62A69DEF1C1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8198611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AE1B5305-532C-4507-9B82-685F417A84DF}"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5199C6-F7E6-46D3-A6B7-D153AC896CB8}"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4967537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36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27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endParaRPr lang="de-DE">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9705DF4-5FF6-4A78-96FA-EB12A1D6AC1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1694568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8A34C8F-402F-41BC-801C-E3911B81C8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9256030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3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smtClean="0"/>
              <a:t>Textmasterformate durch Klicken bearbeiten</a:t>
            </a:r>
          </a:p>
        </p:txBody>
      </p:sp>
      <p:sp>
        <p:nvSpPr>
          <p:cNvPr id="4"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CC049F-D139-445D-8D54-FE410497C58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3339014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B068BC-89E4-4A70-8256-679E502F9DE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8824621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3BE9178-EA59-472C-807E-45A485E6A2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6510687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8E6BDD5-51EB-4FF4-A655-1726D5567769}"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064840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06D5A0C7-CFC6-41DF-B575-A141B890465C}" type="datetime1">
              <a:rPr lang="de-DE">
                <a:solidFill>
                  <a:srgbClr val="FFFFFF"/>
                </a:solidFill>
              </a:rPr>
              <a:pPr>
                <a:defRPr/>
              </a:pPr>
              <a:t>13.01.2017</a:t>
            </a:fld>
            <a:endParaRPr lang="de-DE"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D1F0789-559E-419B-A2D9-82D55A39BB36}"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31901492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CD71C94-E83A-4D36-9D88-F5FCCA369A1D}"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2636391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15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2B93C45-4E07-40DE-B713-69680090698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2064843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15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B579CAF-7EA3-4D58-B390-87BA61AE463F}"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41826506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0747F16-1C16-4591-BC4A-43666730F91A}"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5535952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4DA6867-4553-4EE1-B1D0-A3A2677F916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013775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DF9F3B5-114A-486F-B95B-538FC12A475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035632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3"/>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F7D6FB7-E486-4CC1-90F3-92A48EA53470}"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40700693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3"/>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2B49E09-46D9-4411-A75E-313B077B99F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019088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3"/>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3"/>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290FA113-F214-4B25-A704-62A69DEF1C1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9889788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3"/>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3"/>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5199C6-F7E6-46D3-A6B7-D153AC896CB8}"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255733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AT" smtClean="0"/>
              <a:t>Mastertitelformat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fld id="{07BEFCD1-2970-43A7-BC31-2634BDD355B2}" type="datetime1">
              <a:rPr lang="de-DE">
                <a:solidFill>
                  <a:srgbClr val="FFFFFF"/>
                </a:solidFill>
              </a:rPr>
              <a:pPr>
                <a:defRPr/>
              </a:pPr>
              <a:t>13.01.2017</a:t>
            </a:fld>
            <a:endParaRPr lang="de-DE"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457C19B-5A60-4EEE-B671-C41210710CE0}"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4277970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fld id="{A45B50D8-E473-421C-A0CC-BA06DBFED54C}" type="datetime1">
              <a:rPr lang="de-DE" smtClean="0">
                <a:solidFill>
                  <a:srgbClr val="FFFFFF"/>
                </a:solidFill>
              </a:rPr>
              <a:pPr>
                <a:defRPr/>
              </a:pPr>
              <a:t>13.01.2017</a:t>
            </a:fld>
            <a:endParaRPr lang="de-DE">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9705DF4-5FF6-4A78-96FA-EB12A1D6AC1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1108085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D8DECA04-4CD9-4BA4-AB00-D84ABF956E88}"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8A34C8F-402F-41BC-801C-E3911B81C8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7519584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a:ln/>
        </p:spPr>
        <p:txBody>
          <a:bodyPr/>
          <a:lstStyle>
            <a:lvl1pPr>
              <a:defRPr/>
            </a:lvl1pPr>
          </a:lstStyle>
          <a:p>
            <a:pPr>
              <a:defRPr/>
            </a:pPr>
            <a:fld id="{4D517F4A-C42D-44F2-B9BF-6E836AFC574C}"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CC049F-D139-445D-8D54-FE410497C58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1669911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49AE5953-E9C7-4BEB-9D00-8007F53EBE77}"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B068BC-89E4-4A70-8256-679E502F9DE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1780790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fld id="{7B5C8640-2292-4C0C-8500-921FAC803BA2}" type="datetime1">
              <a:rPr lang="de-DE" smtClean="0">
                <a:solidFill>
                  <a:srgbClr val="FFFFFF"/>
                </a:solidFill>
              </a:rPr>
              <a:pPr>
                <a:defRPr/>
              </a:pPr>
              <a:t>13.01.2017</a:t>
            </a:fld>
            <a:endParaRPr lang="de-DE">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3BE9178-EA59-472C-807E-45A485E6A2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881301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397A2AB0-F250-4115-B077-267E3FE67963}"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8E6BDD5-51EB-4FF4-A655-1726D5567769}"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5052326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D99353F5-A025-4F5A-B024-20D694BA9672}" type="datetime1">
              <a:rPr lang="de-DE" smtClean="0">
                <a:solidFill>
                  <a:srgbClr val="FFFFFF"/>
                </a:solidFill>
              </a:rPr>
              <a:pPr>
                <a:defRPr/>
              </a:pPr>
              <a:t>13.01.2017</a:t>
            </a:fld>
            <a:endParaRPr lang="de-DE">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CD71C94-E83A-4D36-9D88-F5FCCA369A1D}"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5073105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2ACF37CB-AF57-4AC9-9855-B1985ACE6ED0}"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2B93C45-4E07-40DE-B713-69680090698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5554492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1BD19C08-1CB5-43EE-AD64-07345151924F}"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B579CAF-7EA3-4D58-B390-87BA61AE463F}"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928012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120DC1E6-F7A1-4FC0-AFF2-5BCDF2307085}"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0747F16-1C16-4591-BC4A-43666730F91A}"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290240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FB6A1EB2-F726-40C9-A7EE-4AB826DAF3F8}" type="datetime1">
              <a:rPr lang="de-DE">
                <a:solidFill>
                  <a:srgbClr val="FFFFFF"/>
                </a:solidFill>
              </a:rPr>
              <a:pPr>
                <a:defRPr/>
              </a:pPr>
              <a:t>13.01.2017</a:t>
            </a:fld>
            <a:endParaRPr lang="de-DE"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D0C27D9-C4D4-4F45-B3BC-ACF6C364D4AF}"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169866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9072E67F-54F6-49B7-BE9D-2215B3051492}"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4DA6867-4553-4EE1-B1D0-A3A2677F916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2658738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1337AEC0-B963-4823-98B8-E5CAD55BBB56}"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DF9F3B5-114A-486F-B95B-538FC12A475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39803373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4E897F4B-2A9C-4EC4-A25D-BCDC9BA714E4}"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F7D6FB7-E486-4CC1-90F3-92A48EA53470}"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7448138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5C15A960-DC81-4497-94D7-15A554D8DA91}"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2B49E09-46D9-4411-A75E-313B077B99F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1816712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a:ln/>
        </p:spPr>
        <p:txBody>
          <a:bodyPr/>
          <a:lstStyle>
            <a:lvl1pPr>
              <a:defRPr/>
            </a:lvl1pPr>
          </a:lstStyle>
          <a:p>
            <a:pPr>
              <a:defRPr/>
            </a:pPr>
            <a:fld id="{E979DDA0-D8EE-4A2D-B404-74F4E21FB647}" type="datetime1">
              <a:rPr lang="de-DE" smtClean="0">
                <a:solidFill>
                  <a:srgbClr val="FFFFFF"/>
                </a:solidFill>
              </a:rPr>
              <a:pPr>
                <a:defRPr/>
              </a:pPr>
              <a:t>13.01.2017</a:t>
            </a:fld>
            <a:endParaRPr lang="de-DE">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290FA113-F214-4B25-A704-62A69DEF1C1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4233535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AE1B5305-532C-4507-9B82-685F417A84DF}"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5199C6-F7E6-46D3-A6B7-D153AC896CB8}"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5348406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36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27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fld id="{07B7E54C-E7F1-431A-837F-A47E51DFB7C0}" type="datetime1">
              <a:rPr lang="de-DE" smtClean="0">
                <a:solidFill>
                  <a:srgbClr val="FFFFFF"/>
                </a:solidFill>
              </a:rPr>
              <a:pPr>
                <a:defRPr/>
              </a:pPr>
              <a:t>13.01.2017</a:t>
            </a:fld>
            <a:endParaRPr lang="de-DE">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9705DF4-5FF6-4A78-96FA-EB12A1D6AC1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8713811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8E3508B2-48BE-4AC5-8CF9-AA48302772A5}"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8A34C8F-402F-41BC-801C-E3911B81C8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363575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3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smtClean="0"/>
              <a:t>Textmasterformate durch Klicken bearbeiten</a:t>
            </a:r>
          </a:p>
        </p:txBody>
      </p:sp>
      <p:sp>
        <p:nvSpPr>
          <p:cNvPr id="4" name="Rectangle 44"/>
          <p:cNvSpPr>
            <a:spLocks noGrp="1" noChangeArrowheads="1"/>
          </p:cNvSpPr>
          <p:nvPr>
            <p:ph type="dt" sz="half" idx="10"/>
          </p:nvPr>
        </p:nvSpPr>
        <p:spPr>
          <a:ln/>
        </p:spPr>
        <p:txBody>
          <a:bodyPr/>
          <a:lstStyle>
            <a:lvl1pPr>
              <a:defRPr/>
            </a:lvl1pPr>
          </a:lstStyle>
          <a:p>
            <a:pPr>
              <a:defRPr/>
            </a:pPr>
            <a:fld id="{2ED11BC6-7007-4442-BF4D-E5ADF63FBED5}"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CC049F-D139-445D-8D54-FE410497C58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1634293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909F4D60-D09F-4EEB-8234-0A4BE9E2CEC7}"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B068BC-89E4-4A70-8256-679E502F9DE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988667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A07DACD6-FB98-45DA-ACCD-29F5FFBEA5B6}" type="datetime1">
              <a:rPr lang="de-DE">
                <a:solidFill>
                  <a:srgbClr val="FFFFFF"/>
                </a:solidFill>
              </a:rPr>
              <a:pPr>
                <a:defRPr/>
              </a:pPr>
              <a:t>13.01.2017</a:t>
            </a:fld>
            <a:endParaRPr lang="de-DE"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28CE918-A06F-4BEF-A9B1-57CDAB80310A}"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299677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fld id="{B3A73532-6A4A-494E-A270-42CA5B4D05A2}" type="datetime1">
              <a:rPr lang="de-DE" smtClean="0">
                <a:solidFill>
                  <a:srgbClr val="FFFFFF"/>
                </a:solidFill>
              </a:rPr>
              <a:pPr>
                <a:defRPr/>
              </a:pPr>
              <a:t>13.01.2017</a:t>
            </a:fld>
            <a:endParaRPr lang="de-DE">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3BE9178-EA59-472C-807E-45A485E6A295}"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910211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FF5B01AF-4F0D-4FB2-980A-DF870726D7DC}"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8E6BDD5-51EB-4FF4-A655-1726D5567769}"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7526767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EE5237E7-47A4-4DE8-8127-6D493AEC4D29}" type="datetime1">
              <a:rPr lang="de-DE" smtClean="0">
                <a:solidFill>
                  <a:srgbClr val="FFFFFF"/>
                </a:solidFill>
              </a:rPr>
              <a:pPr>
                <a:defRPr/>
              </a:pPr>
              <a:t>13.01.2017</a:t>
            </a:fld>
            <a:endParaRPr lang="de-DE">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CD71C94-E83A-4D36-9D88-F5FCCA369A1D}"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0251826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15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0DEA3374-86DC-4FB5-8B7B-4E09F4DAD04D}"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2B93C45-4E07-40DE-B713-69680090698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27925457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15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44"/>
          <p:cNvSpPr>
            <a:spLocks noGrp="1" noChangeArrowheads="1"/>
          </p:cNvSpPr>
          <p:nvPr>
            <p:ph type="dt" sz="half" idx="10"/>
          </p:nvPr>
        </p:nvSpPr>
        <p:spPr>
          <a:ln/>
        </p:spPr>
        <p:txBody>
          <a:bodyPr/>
          <a:lstStyle>
            <a:lvl1pPr>
              <a:defRPr/>
            </a:lvl1pPr>
          </a:lstStyle>
          <a:p>
            <a:pPr>
              <a:defRPr/>
            </a:pPr>
            <a:fld id="{1C119F75-FCC6-4CD2-8393-B6DD6E82BC66}"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B579CAF-7EA3-4D58-B390-87BA61AE463F}"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3912158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73DC780A-3343-4CEE-922E-389D95C55122}"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0747F16-1C16-4591-BC4A-43666730F91A}"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048763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0879DFA2-FE11-4541-A161-5069D9EDD58A}"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4DA6867-4553-4EE1-B1D0-A3A2677F9162}"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6277446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C1125C47-0AD8-4E18-9740-8C8FB6BF9F20}" type="datetime1">
              <a:rPr lang="de-DE" smtClean="0">
                <a:solidFill>
                  <a:srgbClr val="FFFFFF"/>
                </a:solidFill>
              </a:rPr>
              <a:pPr>
                <a:defRPr/>
              </a:pPr>
              <a:t>13.01.2017</a:t>
            </a:fld>
            <a:endParaRPr lang="de-DE">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DF9F3B5-114A-486F-B95B-538FC12A475B}"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7093720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3"/>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B6BDDEEC-92C9-4936-8FA5-C9F14A07D543}"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F7D6FB7-E486-4CC1-90F3-92A48EA53470}"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6077072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3"/>
            <a:ext cx="10972800" cy="4530725"/>
          </a:xfrm>
        </p:spPr>
        <p:txBody>
          <a:bodyPr/>
          <a:lstStyle/>
          <a:p>
            <a:pPr lvl="0"/>
            <a:endParaRPr lang="de-DE" noProof="0" smtClean="0"/>
          </a:p>
        </p:txBody>
      </p:sp>
      <p:sp>
        <p:nvSpPr>
          <p:cNvPr id="4" name="Rectangle 44"/>
          <p:cNvSpPr>
            <a:spLocks noGrp="1" noChangeArrowheads="1"/>
          </p:cNvSpPr>
          <p:nvPr>
            <p:ph type="dt" sz="half" idx="10"/>
          </p:nvPr>
        </p:nvSpPr>
        <p:spPr>
          <a:ln/>
        </p:spPr>
        <p:txBody>
          <a:bodyPr/>
          <a:lstStyle>
            <a:lvl1pPr>
              <a:defRPr/>
            </a:lvl1pPr>
          </a:lstStyle>
          <a:p>
            <a:pPr>
              <a:defRPr/>
            </a:pPr>
            <a:fld id="{DB35CC1A-C63A-4C42-BE30-FBAB75516337}" type="datetime1">
              <a:rPr lang="de-DE" smtClean="0">
                <a:solidFill>
                  <a:srgbClr val="FFFFFF"/>
                </a:solidFill>
              </a:rPr>
              <a:pPr>
                <a:defRPr/>
              </a:pPr>
              <a:t>13.01.2017</a:t>
            </a:fld>
            <a:endParaRPr lang="de-DE">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2B49E09-46D9-4411-A75E-313B077B99F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417833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AT" smtClean="0"/>
              <a:t>Mastertitelformat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Rectangle 44"/>
          <p:cNvSpPr>
            <a:spLocks noGrp="1" noChangeArrowheads="1"/>
          </p:cNvSpPr>
          <p:nvPr>
            <p:ph type="dt" sz="half" idx="10"/>
          </p:nvPr>
        </p:nvSpPr>
        <p:spPr>
          <a:ln/>
        </p:spPr>
        <p:txBody>
          <a:bodyPr/>
          <a:lstStyle>
            <a:lvl1pPr>
              <a:defRPr/>
            </a:lvl1pPr>
          </a:lstStyle>
          <a:p>
            <a:pPr>
              <a:defRPr/>
            </a:pPr>
            <a:fld id="{3D72B481-02D0-4538-A64C-1F390CA15D6B}" type="datetime1">
              <a:rPr lang="de-DE">
                <a:solidFill>
                  <a:srgbClr val="FFFFFF"/>
                </a:solidFill>
              </a:rPr>
              <a:pPr>
                <a:defRPr/>
              </a:pPr>
              <a:t>13.01.2017</a:t>
            </a:fld>
            <a:endParaRPr lang="de-DE"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B2B2892-7F05-4648-8030-01E4BC8B625C}"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39634734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3"/>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3"/>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a:ln/>
        </p:spPr>
        <p:txBody>
          <a:bodyPr/>
          <a:lstStyle>
            <a:lvl1pPr>
              <a:defRPr/>
            </a:lvl1pPr>
          </a:lstStyle>
          <a:p>
            <a:pPr>
              <a:defRPr/>
            </a:pPr>
            <a:fld id="{8AFA1516-3186-4497-AEC5-F988D4A95E35}" type="datetime1">
              <a:rPr lang="de-DE" smtClean="0">
                <a:solidFill>
                  <a:srgbClr val="FFFFFF"/>
                </a:solidFill>
              </a:rPr>
              <a:pPr>
                <a:defRPr/>
              </a:pPr>
              <a:t>13.01.2017</a:t>
            </a:fld>
            <a:endParaRPr lang="de-DE">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290FA113-F214-4B25-A704-62A69DEF1C11}"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1541235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3"/>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3"/>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8E396273-5BC9-48F1-AF3C-F0C4B43E42F2}" type="datetime1">
              <a:rPr lang="de-DE" smtClean="0">
                <a:solidFill>
                  <a:srgbClr val="FFFFFF"/>
                </a:solidFill>
              </a:rPr>
              <a:pPr>
                <a:defRPr/>
              </a:pPr>
              <a:t>13.01.2017</a:t>
            </a:fld>
            <a:endParaRPr lang="de-DE">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5199C6-F7E6-46D3-A6B7-D153AC896CB8}" type="slidenum">
              <a:rPr lang="de-DE" altLang="de-DE">
                <a:solidFill>
                  <a:srgbClr val="FFFFFF"/>
                </a:solidFill>
              </a:rPr>
              <a:pPr>
                <a:defRPr/>
              </a:pPr>
              <a:t>‹Nr.›</a:t>
            </a:fld>
            <a:endParaRPr lang="de-DE" altLang="de-DE">
              <a:solidFill>
                <a:srgbClr val="FFFFFF"/>
              </a:solidFill>
            </a:endParaRPr>
          </a:p>
        </p:txBody>
      </p:sp>
    </p:spTree>
    <p:extLst>
      <p:ext uri="{BB962C8B-B14F-4D97-AF65-F5344CB8AC3E}">
        <p14:creationId xmlns:p14="http://schemas.microsoft.com/office/powerpoint/2010/main" val="400276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9888BBB9-F9F3-4635-A3E6-853F279289BE}" type="datetimeFigureOut">
              <a:rPr lang="de-AT" smtClean="0"/>
              <a:t>13.01.2017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3358464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AT" smtClean="0"/>
              <a:t>Mastertitelformat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Rectangle 44"/>
          <p:cNvSpPr>
            <a:spLocks noGrp="1" noChangeArrowheads="1"/>
          </p:cNvSpPr>
          <p:nvPr>
            <p:ph type="dt" sz="half" idx="10"/>
          </p:nvPr>
        </p:nvSpPr>
        <p:spPr>
          <a:ln/>
        </p:spPr>
        <p:txBody>
          <a:bodyPr/>
          <a:lstStyle>
            <a:lvl1pPr>
              <a:defRPr/>
            </a:lvl1pPr>
          </a:lstStyle>
          <a:p>
            <a:pPr>
              <a:defRPr/>
            </a:pPr>
            <a:fld id="{DFB8D05B-3F85-4446-8BF0-A0A17CD58C5C}" type="datetime1">
              <a:rPr lang="de-DE">
                <a:solidFill>
                  <a:srgbClr val="FFFFFF"/>
                </a:solidFill>
              </a:rPr>
              <a:pPr>
                <a:defRPr/>
              </a:pPr>
              <a:t>13.01.2017</a:t>
            </a:fld>
            <a:endParaRPr lang="de-DE"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EF4A898-B27B-4BEC-8C20-937C8E2AD289}"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093499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01079BD1-BED0-4202-9123-72376230BAA0}"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1439E75-4C10-4A66-B1D6-DB3DD3E23E3D}"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867023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AT" smtClean="0"/>
              <a:t>Mastertitelformat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DFC6E882-F891-4484-82E7-1040040F3D25}"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02DFBF5-F0DC-4EE3-866C-820FFB3748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3212432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8BB96D01-D43A-4201-B9F9-A6A08B54237A}" type="datetime1">
              <a:rPr lang="de-DE">
                <a:solidFill>
                  <a:srgbClr val="FFFFFF"/>
                </a:solidFill>
              </a:rPr>
              <a:pPr>
                <a:defRPr/>
              </a:pPr>
              <a:t>13.01.2017</a:t>
            </a:fld>
            <a:endParaRPr lang="de-DE"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DFC50A-E0C6-44A7-9732-B89CC99BB4EF}"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97183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D11742E7-9EF5-432D-BB7D-256FAE0BF411}" type="slidenum">
              <a:rPr lang="de-DE" altLang="de-DE"/>
              <a:pPr>
                <a:defRPr/>
              </a:pPr>
              <a:t>‹Nr.›</a:t>
            </a:fld>
            <a:endParaRPr lang="de-DE" altLang="de-DE" dirty="0"/>
          </a:p>
        </p:txBody>
      </p:sp>
    </p:spTree>
    <p:extLst>
      <p:ext uri="{BB962C8B-B14F-4D97-AF65-F5344CB8AC3E}">
        <p14:creationId xmlns:p14="http://schemas.microsoft.com/office/powerpoint/2010/main" val="4014025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B9886FC6-E009-478C-A7ED-0E587622BA05}" type="slidenum">
              <a:rPr lang="de-DE" altLang="de-DE"/>
              <a:pPr>
                <a:defRPr/>
              </a:pPr>
              <a:t>‹Nr.›</a:t>
            </a:fld>
            <a:endParaRPr lang="de-DE" altLang="de-DE" dirty="0"/>
          </a:p>
        </p:txBody>
      </p:sp>
    </p:spTree>
    <p:extLst>
      <p:ext uri="{BB962C8B-B14F-4D97-AF65-F5344CB8AC3E}">
        <p14:creationId xmlns:p14="http://schemas.microsoft.com/office/powerpoint/2010/main" val="124353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7A58EC65-54C5-4A4C-9AEC-657D3D0B62EE}" type="slidenum">
              <a:rPr lang="de-DE" altLang="de-DE"/>
              <a:pPr>
                <a:defRPr/>
              </a:pPr>
              <a:t>‹Nr.›</a:t>
            </a:fld>
            <a:endParaRPr lang="de-DE" altLang="de-DE" dirty="0"/>
          </a:p>
        </p:txBody>
      </p:sp>
    </p:spTree>
    <p:extLst>
      <p:ext uri="{BB962C8B-B14F-4D97-AF65-F5344CB8AC3E}">
        <p14:creationId xmlns:p14="http://schemas.microsoft.com/office/powerpoint/2010/main" val="36779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77B0E8E-E897-4890-88E8-149CAB0C3AA1}" type="slidenum">
              <a:rPr lang="de-DE" altLang="de-DE"/>
              <a:pPr>
                <a:defRPr/>
              </a:pPr>
              <a:t>‹Nr.›</a:t>
            </a:fld>
            <a:endParaRPr lang="de-DE" altLang="de-DE" dirty="0"/>
          </a:p>
        </p:txBody>
      </p:sp>
    </p:spTree>
    <p:extLst>
      <p:ext uri="{BB962C8B-B14F-4D97-AF65-F5344CB8AC3E}">
        <p14:creationId xmlns:p14="http://schemas.microsoft.com/office/powerpoint/2010/main" val="2675292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9"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B97B7F0E-4540-4CBF-93C7-C82A5F9328AE}" type="slidenum">
              <a:rPr lang="de-DE" altLang="de-DE"/>
              <a:pPr>
                <a:defRPr/>
              </a:pPr>
              <a:t>‹Nr.›</a:t>
            </a:fld>
            <a:endParaRPr lang="de-DE" altLang="de-DE" dirty="0"/>
          </a:p>
        </p:txBody>
      </p:sp>
    </p:spTree>
    <p:extLst>
      <p:ext uri="{BB962C8B-B14F-4D97-AF65-F5344CB8AC3E}">
        <p14:creationId xmlns:p14="http://schemas.microsoft.com/office/powerpoint/2010/main" val="650540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CF9C59F2-17C7-49A0-9074-03B641468F77}" type="slidenum">
              <a:rPr lang="de-DE" altLang="de-DE"/>
              <a:pPr>
                <a:defRPr/>
              </a:pPr>
              <a:t>‹Nr.›</a:t>
            </a:fld>
            <a:endParaRPr lang="de-DE" altLang="de-DE" dirty="0"/>
          </a:p>
        </p:txBody>
      </p:sp>
    </p:spTree>
    <p:extLst>
      <p:ext uri="{BB962C8B-B14F-4D97-AF65-F5344CB8AC3E}">
        <p14:creationId xmlns:p14="http://schemas.microsoft.com/office/powerpoint/2010/main" val="138210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888BBB9-F9F3-4635-A3E6-853F279289BE}" type="datetimeFigureOut">
              <a:rPr lang="de-AT" smtClean="0"/>
              <a:t>13.01.2017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1987915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3"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4CE39A3-ACE7-4070-A5D9-111E674C85CB}" type="slidenum">
              <a:rPr lang="de-DE" altLang="de-DE"/>
              <a:pPr>
                <a:defRPr/>
              </a:pPr>
              <a:t>‹Nr.›</a:t>
            </a:fld>
            <a:endParaRPr lang="de-DE" altLang="de-DE" dirty="0"/>
          </a:p>
        </p:txBody>
      </p:sp>
    </p:spTree>
    <p:extLst>
      <p:ext uri="{BB962C8B-B14F-4D97-AF65-F5344CB8AC3E}">
        <p14:creationId xmlns:p14="http://schemas.microsoft.com/office/powerpoint/2010/main" val="1292943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39184559-7A1F-41BD-B8BD-ECE373EA0C90}" type="slidenum">
              <a:rPr lang="de-DE" altLang="de-DE"/>
              <a:pPr>
                <a:defRPr/>
              </a:pPr>
              <a:t>‹Nr.›</a:t>
            </a:fld>
            <a:endParaRPr lang="de-DE" altLang="de-DE" dirty="0"/>
          </a:p>
        </p:txBody>
      </p:sp>
    </p:spTree>
    <p:extLst>
      <p:ext uri="{BB962C8B-B14F-4D97-AF65-F5344CB8AC3E}">
        <p14:creationId xmlns:p14="http://schemas.microsoft.com/office/powerpoint/2010/main" val="144770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333C2BB-22D2-4532-8C0E-043B0DCA019E}" type="slidenum">
              <a:rPr lang="de-DE" altLang="de-DE"/>
              <a:pPr>
                <a:defRPr/>
              </a:pPr>
              <a:t>‹Nr.›</a:t>
            </a:fld>
            <a:endParaRPr lang="de-DE" altLang="de-DE" dirty="0"/>
          </a:p>
        </p:txBody>
      </p:sp>
    </p:spTree>
    <p:extLst>
      <p:ext uri="{BB962C8B-B14F-4D97-AF65-F5344CB8AC3E}">
        <p14:creationId xmlns:p14="http://schemas.microsoft.com/office/powerpoint/2010/main" val="1061683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2BB3219A-6290-456C-9E3F-EEC45A54F288}" type="slidenum">
              <a:rPr lang="de-DE" altLang="de-DE"/>
              <a:pPr>
                <a:defRPr/>
              </a:pPr>
              <a:t>‹Nr.›</a:t>
            </a:fld>
            <a:endParaRPr lang="de-DE" altLang="de-DE" dirty="0"/>
          </a:p>
        </p:txBody>
      </p:sp>
    </p:spTree>
    <p:extLst>
      <p:ext uri="{BB962C8B-B14F-4D97-AF65-F5344CB8AC3E}">
        <p14:creationId xmlns:p14="http://schemas.microsoft.com/office/powerpoint/2010/main" val="2891750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A8D3EF8F-2216-419E-AA46-084A5C21DE10}" type="slidenum">
              <a:rPr lang="de-DE" altLang="de-DE"/>
              <a:pPr>
                <a:defRPr/>
              </a:pPr>
              <a:t>‹Nr.›</a:t>
            </a:fld>
            <a:endParaRPr lang="de-DE" altLang="de-DE" dirty="0"/>
          </a:p>
        </p:txBody>
      </p:sp>
    </p:spTree>
    <p:extLst>
      <p:ext uri="{BB962C8B-B14F-4D97-AF65-F5344CB8AC3E}">
        <p14:creationId xmlns:p14="http://schemas.microsoft.com/office/powerpoint/2010/main" val="2403611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BFE50AB1-CF91-4F61-BB0D-FB35C7853FFF}" type="slidenum">
              <a:rPr lang="de-DE" altLang="de-DE"/>
              <a:pPr>
                <a:defRPr/>
              </a:pPr>
              <a:t>‹Nr.›</a:t>
            </a:fld>
            <a:endParaRPr lang="de-DE" altLang="de-DE" dirty="0"/>
          </a:p>
        </p:txBody>
      </p:sp>
    </p:spTree>
    <p:extLst>
      <p:ext uri="{BB962C8B-B14F-4D97-AF65-F5344CB8AC3E}">
        <p14:creationId xmlns:p14="http://schemas.microsoft.com/office/powerpoint/2010/main" val="2920220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B4DE4168-593D-495B-90FD-0F74A54ABB46}" type="slidenum">
              <a:rPr lang="de-DE" altLang="de-DE"/>
              <a:pPr>
                <a:defRPr/>
              </a:pPr>
              <a:t>‹Nr.›</a:t>
            </a:fld>
            <a:endParaRPr lang="de-DE" altLang="de-DE" dirty="0"/>
          </a:p>
        </p:txBody>
      </p:sp>
    </p:spTree>
    <p:extLst>
      <p:ext uri="{BB962C8B-B14F-4D97-AF65-F5344CB8AC3E}">
        <p14:creationId xmlns:p14="http://schemas.microsoft.com/office/powerpoint/2010/main" val="416553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98B9C787-23FB-497D-B54F-036AA978DE88}" type="slidenum">
              <a:rPr lang="de-DE" altLang="de-DE"/>
              <a:pPr>
                <a:defRPr/>
              </a:pPr>
              <a:t>‹Nr.›</a:t>
            </a:fld>
            <a:endParaRPr lang="de-DE" altLang="de-DE" dirty="0"/>
          </a:p>
        </p:txBody>
      </p:sp>
    </p:spTree>
    <p:extLst>
      <p:ext uri="{BB962C8B-B14F-4D97-AF65-F5344CB8AC3E}">
        <p14:creationId xmlns:p14="http://schemas.microsoft.com/office/powerpoint/2010/main" val="68475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FD86A245-E76D-4F05-9501-1C4978A5CD5E}" type="slidenum">
              <a:rPr lang="de-DE" altLang="de-DE"/>
              <a:pPr>
                <a:defRPr/>
              </a:pPr>
              <a:t>‹Nr.›</a:t>
            </a:fld>
            <a:endParaRPr lang="de-DE" altLang="de-DE" dirty="0"/>
          </a:p>
        </p:txBody>
      </p:sp>
    </p:spTree>
    <p:extLst>
      <p:ext uri="{BB962C8B-B14F-4D97-AF65-F5344CB8AC3E}">
        <p14:creationId xmlns:p14="http://schemas.microsoft.com/office/powerpoint/2010/main" val="3253052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AF7F740-DF0A-4914-931B-10024A5D44B4}" type="slidenum">
              <a:rPr lang="de-DE" altLang="de-DE"/>
              <a:pPr>
                <a:defRPr/>
              </a:pPr>
              <a:t>‹Nr.›</a:t>
            </a:fld>
            <a:endParaRPr lang="de-DE" altLang="de-DE" dirty="0"/>
          </a:p>
        </p:txBody>
      </p:sp>
    </p:spTree>
    <p:extLst>
      <p:ext uri="{BB962C8B-B14F-4D97-AF65-F5344CB8AC3E}">
        <p14:creationId xmlns:p14="http://schemas.microsoft.com/office/powerpoint/2010/main" val="30163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9888BBB9-F9F3-4635-A3E6-853F279289BE}" type="datetimeFigureOut">
              <a:rPr lang="de-AT" smtClean="0"/>
              <a:t>13.01.2017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1998760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350EE85E-578A-4787-BFD3-B2F2473459C4}" type="slidenum">
              <a:rPr lang="de-DE" altLang="de-DE"/>
              <a:pPr>
                <a:defRPr/>
              </a:pPr>
              <a:t>‹Nr.›</a:t>
            </a:fld>
            <a:endParaRPr lang="de-DE" altLang="de-DE" dirty="0"/>
          </a:p>
        </p:txBody>
      </p:sp>
    </p:spTree>
    <p:extLst>
      <p:ext uri="{BB962C8B-B14F-4D97-AF65-F5344CB8AC3E}">
        <p14:creationId xmlns:p14="http://schemas.microsoft.com/office/powerpoint/2010/main" val="4092750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D07A008D-07B4-481A-8ED1-0CA3924B689D}" type="slidenum">
              <a:rPr lang="de-DE" altLang="de-DE"/>
              <a:pPr>
                <a:defRPr/>
              </a:pPr>
              <a:t>‹Nr.›</a:t>
            </a:fld>
            <a:endParaRPr lang="de-DE" altLang="de-DE" dirty="0"/>
          </a:p>
        </p:txBody>
      </p:sp>
    </p:spTree>
    <p:extLst>
      <p:ext uri="{BB962C8B-B14F-4D97-AF65-F5344CB8AC3E}">
        <p14:creationId xmlns:p14="http://schemas.microsoft.com/office/powerpoint/2010/main" val="1458430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7C813AEC-D9FC-4B40-AF56-D317D841ED95}" type="slidenum">
              <a:rPr lang="de-DE" altLang="de-DE"/>
              <a:pPr>
                <a:defRPr/>
              </a:pPr>
              <a:t>‹Nr.›</a:t>
            </a:fld>
            <a:endParaRPr lang="de-DE" altLang="de-DE" dirty="0"/>
          </a:p>
        </p:txBody>
      </p:sp>
    </p:spTree>
    <p:extLst>
      <p:ext uri="{BB962C8B-B14F-4D97-AF65-F5344CB8AC3E}">
        <p14:creationId xmlns:p14="http://schemas.microsoft.com/office/powerpoint/2010/main" val="1318140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1F912E62-9779-4353-8239-19665B17B080}" type="slidenum">
              <a:rPr lang="de-DE" altLang="de-DE"/>
              <a:pPr>
                <a:defRPr/>
              </a:pPr>
              <a:t>‹Nr.›</a:t>
            </a:fld>
            <a:endParaRPr lang="de-DE" altLang="de-DE" dirty="0"/>
          </a:p>
        </p:txBody>
      </p:sp>
    </p:spTree>
    <p:extLst>
      <p:ext uri="{BB962C8B-B14F-4D97-AF65-F5344CB8AC3E}">
        <p14:creationId xmlns:p14="http://schemas.microsoft.com/office/powerpoint/2010/main" val="2728625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9"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32EE7CD5-5E52-4EE5-AD23-39D3C6CA1B18}" type="slidenum">
              <a:rPr lang="de-DE" altLang="de-DE"/>
              <a:pPr>
                <a:defRPr/>
              </a:pPr>
              <a:t>‹Nr.›</a:t>
            </a:fld>
            <a:endParaRPr lang="de-DE" altLang="de-DE" dirty="0"/>
          </a:p>
        </p:txBody>
      </p:sp>
    </p:spTree>
    <p:extLst>
      <p:ext uri="{BB962C8B-B14F-4D97-AF65-F5344CB8AC3E}">
        <p14:creationId xmlns:p14="http://schemas.microsoft.com/office/powerpoint/2010/main" val="3150741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94FC0A1A-ADCA-4ED9-8F29-9BB2D4546E58}" type="slidenum">
              <a:rPr lang="de-DE" altLang="de-DE"/>
              <a:pPr>
                <a:defRPr/>
              </a:pPr>
              <a:t>‹Nr.›</a:t>
            </a:fld>
            <a:endParaRPr lang="de-DE" altLang="de-DE" dirty="0"/>
          </a:p>
        </p:txBody>
      </p:sp>
    </p:spTree>
    <p:extLst>
      <p:ext uri="{BB962C8B-B14F-4D97-AF65-F5344CB8AC3E}">
        <p14:creationId xmlns:p14="http://schemas.microsoft.com/office/powerpoint/2010/main" val="942261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3"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8E4CF4ED-D8D2-4FC4-A6D3-FAC0E5F14C29}" type="slidenum">
              <a:rPr lang="de-DE" altLang="de-DE"/>
              <a:pPr>
                <a:defRPr/>
              </a:pPr>
              <a:t>‹Nr.›</a:t>
            </a:fld>
            <a:endParaRPr lang="de-DE" altLang="de-DE" dirty="0"/>
          </a:p>
        </p:txBody>
      </p:sp>
    </p:spTree>
    <p:extLst>
      <p:ext uri="{BB962C8B-B14F-4D97-AF65-F5344CB8AC3E}">
        <p14:creationId xmlns:p14="http://schemas.microsoft.com/office/powerpoint/2010/main" val="3376497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70DEECE-E306-4066-958B-107C43253DC2}" type="slidenum">
              <a:rPr lang="de-DE" altLang="de-DE"/>
              <a:pPr>
                <a:defRPr/>
              </a:pPr>
              <a:t>‹Nr.›</a:t>
            </a:fld>
            <a:endParaRPr lang="de-DE" altLang="de-DE" dirty="0"/>
          </a:p>
        </p:txBody>
      </p:sp>
    </p:spTree>
    <p:extLst>
      <p:ext uri="{BB962C8B-B14F-4D97-AF65-F5344CB8AC3E}">
        <p14:creationId xmlns:p14="http://schemas.microsoft.com/office/powerpoint/2010/main" val="419252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8F13D96-06BE-4D28-A1C7-57628F23F347}" type="slidenum">
              <a:rPr lang="de-DE" altLang="de-DE"/>
              <a:pPr>
                <a:defRPr/>
              </a:pPr>
              <a:t>‹Nr.›</a:t>
            </a:fld>
            <a:endParaRPr lang="de-DE" altLang="de-DE" dirty="0"/>
          </a:p>
        </p:txBody>
      </p:sp>
    </p:spTree>
    <p:extLst>
      <p:ext uri="{BB962C8B-B14F-4D97-AF65-F5344CB8AC3E}">
        <p14:creationId xmlns:p14="http://schemas.microsoft.com/office/powerpoint/2010/main" val="3901799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D668E6AE-571F-43BC-9DBB-69F8B9C5344D}" type="slidenum">
              <a:rPr lang="de-DE" altLang="de-DE"/>
              <a:pPr>
                <a:defRPr/>
              </a:pPr>
              <a:t>‹Nr.›</a:t>
            </a:fld>
            <a:endParaRPr lang="de-DE" altLang="de-DE" dirty="0"/>
          </a:p>
        </p:txBody>
      </p:sp>
    </p:spTree>
    <p:extLst>
      <p:ext uri="{BB962C8B-B14F-4D97-AF65-F5344CB8AC3E}">
        <p14:creationId xmlns:p14="http://schemas.microsoft.com/office/powerpoint/2010/main" val="168096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9888BBB9-F9F3-4635-A3E6-853F279289BE}" type="datetimeFigureOut">
              <a:rPr lang="de-AT" smtClean="0"/>
              <a:t>13.01.2017</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131182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76889FF2-8345-4BEC-8EAC-A6420AE025E2}" type="slidenum">
              <a:rPr lang="de-DE" altLang="de-DE"/>
              <a:pPr>
                <a:defRPr/>
              </a:pPr>
              <a:t>‹Nr.›</a:t>
            </a:fld>
            <a:endParaRPr lang="de-DE" altLang="de-DE" dirty="0"/>
          </a:p>
        </p:txBody>
      </p:sp>
    </p:spTree>
    <p:extLst>
      <p:ext uri="{BB962C8B-B14F-4D97-AF65-F5344CB8AC3E}">
        <p14:creationId xmlns:p14="http://schemas.microsoft.com/office/powerpoint/2010/main" val="4219841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7911DF73-0171-4C70-B81A-AA578703919A}" type="slidenum">
              <a:rPr lang="de-DE" altLang="de-DE"/>
              <a:pPr>
                <a:defRPr/>
              </a:pPr>
              <a:t>‹Nr.›</a:t>
            </a:fld>
            <a:endParaRPr lang="de-DE" altLang="de-DE" dirty="0"/>
          </a:p>
        </p:txBody>
      </p:sp>
    </p:spTree>
    <p:extLst>
      <p:ext uri="{BB962C8B-B14F-4D97-AF65-F5344CB8AC3E}">
        <p14:creationId xmlns:p14="http://schemas.microsoft.com/office/powerpoint/2010/main" val="1357646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450AE15-1DAD-46E7-BA9E-D3F258C62067}" type="slidenum">
              <a:rPr lang="de-DE" altLang="de-DE"/>
              <a:pPr>
                <a:defRPr/>
              </a:pPr>
              <a:t>‹Nr.›</a:t>
            </a:fld>
            <a:endParaRPr lang="de-DE" altLang="de-DE" dirty="0"/>
          </a:p>
        </p:txBody>
      </p:sp>
    </p:spTree>
    <p:extLst>
      <p:ext uri="{BB962C8B-B14F-4D97-AF65-F5344CB8AC3E}">
        <p14:creationId xmlns:p14="http://schemas.microsoft.com/office/powerpoint/2010/main" val="3700813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C160E709-6A5A-43A2-9257-240FD590AE40}" type="slidenum">
              <a:rPr lang="de-DE" altLang="de-DE"/>
              <a:pPr>
                <a:defRPr/>
              </a:pPr>
              <a:t>‹Nr.›</a:t>
            </a:fld>
            <a:endParaRPr lang="de-DE" altLang="de-DE" dirty="0"/>
          </a:p>
        </p:txBody>
      </p:sp>
    </p:spTree>
    <p:extLst>
      <p:ext uri="{BB962C8B-B14F-4D97-AF65-F5344CB8AC3E}">
        <p14:creationId xmlns:p14="http://schemas.microsoft.com/office/powerpoint/2010/main" val="1202974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250EFF7-9FC6-4FAD-9BA5-526BEAF98241}" type="slidenum">
              <a:rPr lang="de-DE" altLang="de-DE"/>
              <a:pPr>
                <a:defRPr/>
              </a:pPr>
              <a:t>‹Nr.›</a:t>
            </a:fld>
            <a:endParaRPr lang="de-DE" altLang="de-DE" dirty="0"/>
          </a:p>
        </p:txBody>
      </p:sp>
    </p:spTree>
    <p:extLst>
      <p:ext uri="{BB962C8B-B14F-4D97-AF65-F5344CB8AC3E}">
        <p14:creationId xmlns:p14="http://schemas.microsoft.com/office/powerpoint/2010/main" val="376145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AA61C3F3-317E-4F18-A671-4D2F48529E43}" type="slidenum">
              <a:rPr lang="de-DE" altLang="de-DE"/>
              <a:pPr>
                <a:defRPr/>
              </a:pPr>
              <a:t>‹Nr.›</a:t>
            </a:fld>
            <a:endParaRPr lang="de-DE" altLang="de-DE" dirty="0"/>
          </a:p>
        </p:txBody>
      </p:sp>
    </p:spTree>
    <p:extLst>
      <p:ext uri="{BB962C8B-B14F-4D97-AF65-F5344CB8AC3E}">
        <p14:creationId xmlns:p14="http://schemas.microsoft.com/office/powerpoint/2010/main" val="799754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8" name="Freeform 6"/>
            <p:cNvSpPr>
              <a:spLocks/>
            </p:cNvSpPr>
            <p:nvPr/>
          </p:nvSpPr>
          <p:spPr bwMode="hidden">
            <a:xfrm>
              <a:off x="4038" y="3577"/>
              <a:ext cx="1720" cy="65"/>
            </a:xfrm>
            <a:custGeom>
              <a:avLst/>
              <a:gdLst>
                <a:gd name="T0" fmla="*/ 1634 w 1722"/>
                <a:gd name="T1" fmla="*/ 33 h 66"/>
                <a:gd name="T2" fmla="*/ 1634 w 1722"/>
                <a:gd name="T3" fmla="*/ 33 h 66"/>
                <a:gd name="T4" fmla="*/ 0 w 1722"/>
                <a:gd name="T5" fmla="*/ 0 h 66"/>
                <a:gd name="T6" fmla="*/ 0 w 1722"/>
                <a:gd name="T7" fmla="*/ 33 h 66"/>
                <a:gd name="T8" fmla="*/ 1634 w 1722"/>
                <a:gd name="T9" fmla="*/ 33 h 66"/>
                <a:gd name="T10" fmla="*/ 163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 name="Freeform 8"/>
            <p:cNvSpPr>
              <a:spLocks/>
            </p:cNvSpPr>
            <p:nvPr/>
          </p:nvSpPr>
          <p:spPr bwMode="hidden">
            <a:xfrm>
              <a:off x="4784" y="3702"/>
              <a:ext cx="974" cy="101"/>
            </a:xfrm>
            <a:custGeom>
              <a:avLst/>
              <a:gdLst>
                <a:gd name="T0" fmla="*/ 931 w 975"/>
                <a:gd name="T1" fmla="*/ 48 h 101"/>
                <a:gd name="T2" fmla="*/ 931 w 975"/>
                <a:gd name="T3" fmla="*/ 0 h 101"/>
                <a:gd name="T4" fmla="*/ 0 w 975"/>
                <a:gd name="T5" fmla="*/ 24 h 101"/>
                <a:gd name="T6" fmla="*/ 0 w 975"/>
                <a:gd name="T7" fmla="*/ 101 h 101"/>
                <a:gd name="T8" fmla="*/ 931 w 975"/>
                <a:gd name="T9" fmla="*/ 48 h 101"/>
                <a:gd name="T10" fmla="*/ 93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1" name="Freeform 9"/>
            <p:cNvSpPr>
              <a:spLocks/>
            </p:cNvSpPr>
            <p:nvPr/>
          </p:nvSpPr>
          <p:spPr bwMode="hidden">
            <a:xfrm>
              <a:off x="3619" y="3815"/>
              <a:ext cx="2139" cy="198"/>
            </a:xfrm>
            <a:custGeom>
              <a:avLst/>
              <a:gdLst>
                <a:gd name="T0" fmla="*/ 2053 w 2141"/>
                <a:gd name="T1" fmla="*/ 0 h 198"/>
                <a:gd name="T2" fmla="*/ 0 w 2141"/>
                <a:gd name="T3" fmla="*/ 156 h 198"/>
                <a:gd name="T4" fmla="*/ 0 w 2141"/>
                <a:gd name="T5" fmla="*/ 198 h 198"/>
                <a:gd name="T6" fmla="*/ 2053 w 2141"/>
                <a:gd name="T7" fmla="*/ 0 h 198"/>
                <a:gd name="T8" fmla="*/ 205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3" name="Freeform 11"/>
            <p:cNvSpPr>
              <a:spLocks/>
            </p:cNvSpPr>
            <p:nvPr/>
          </p:nvSpPr>
          <p:spPr bwMode="hidden">
            <a:xfrm>
              <a:off x="2097" y="4043"/>
              <a:ext cx="2514" cy="276"/>
            </a:xfrm>
            <a:custGeom>
              <a:avLst/>
              <a:gdLst>
                <a:gd name="T0" fmla="*/ 2065 w 2517"/>
                <a:gd name="T1" fmla="*/ 276 h 276"/>
                <a:gd name="T2" fmla="*/ 2385 w 2517"/>
                <a:gd name="T3" fmla="*/ 204 h 276"/>
                <a:gd name="T4" fmla="*/ 2128 w 2517"/>
                <a:gd name="T5" fmla="*/ 0 h 276"/>
                <a:gd name="T6" fmla="*/ 0 w 2517"/>
                <a:gd name="T7" fmla="*/ 276 h 276"/>
                <a:gd name="T8" fmla="*/ 2065 w 2517"/>
                <a:gd name="T9" fmla="*/ 276 h 276"/>
                <a:gd name="T10" fmla="*/ 206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5" name="Freeform 13"/>
            <p:cNvSpPr>
              <a:spLocks/>
            </p:cNvSpPr>
            <p:nvPr/>
          </p:nvSpPr>
          <p:spPr bwMode="hidden">
            <a:xfrm>
              <a:off x="5030" y="3151"/>
              <a:ext cx="728" cy="240"/>
            </a:xfrm>
            <a:custGeom>
              <a:avLst/>
              <a:gdLst>
                <a:gd name="T0" fmla="*/ 685 w 729"/>
                <a:gd name="T1" fmla="*/ 240 h 240"/>
                <a:gd name="T2" fmla="*/ 0 w 729"/>
                <a:gd name="T3" fmla="*/ 0 h 240"/>
                <a:gd name="T4" fmla="*/ 0 w 729"/>
                <a:gd name="T5" fmla="*/ 6 h 240"/>
                <a:gd name="T6" fmla="*/ 685 w 729"/>
                <a:gd name="T7" fmla="*/ 240 h 240"/>
                <a:gd name="T8" fmla="*/ 68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7" name="Freeform 15"/>
            <p:cNvSpPr>
              <a:spLocks/>
            </p:cNvSpPr>
            <p:nvPr/>
          </p:nvSpPr>
          <p:spPr bwMode="hidden">
            <a:xfrm>
              <a:off x="5030" y="3049"/>
              <a:ext cx="728" cy="318"/>
            </a:xfrm>
            <a:custGeom>
              <a:avLst/>
              <a:gdLst>
                <a:gd name="T0" fmla="*/ 685 w 729"/>
                <a:gd name="T1" fmla="*/ 318 h 318"/>
                <a:gd name="T2" fmla="*/ 685 w 729"/>
                <a:gd name="T3" fmla="*/ 312 h 318"/>
                <a:gd name="T4" fmla="*/ 0 w 729"/>
                <a:gd name="T5" fmla="*/ 0 h 318"/>
                <a:gd name="T6" fmla="*/ 0 w 729"/>
                <a:gd name="T7" fmla="*/ 54 h 318"/>
                <a:gd name="T8" fmla="*/ 685 w 729"/>
                <a:gd name="T9" fmla="*/ 318 h 318"/>
                <a:gd name="T10" fmla="*/ 68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6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grpSp>
      <p:sp>
        <p:nvSpPr>
          <p:cNvPr id="300074"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300075"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a:lvl1pPr>
          </a:lstStyle>
          <a:p>
            <a:pPr>
              <a:defRPr/>
            </a:pPr>
            <a:fld id="{8A1D835E-1733-45C7-945E-120B8B82345D}" type="datetime1">
              <a:rPr lang="de-DE">
                <a:solidFill>
                  <a:srgbClr val="FFFFFF"/>
                </a:solidFill>
              </a:rPr>
              <a:pPr>
                <a:defRPr/>
              </a:pPr>
              <a:t>13.01.2017</a:t>
            </a:fld>
            <a:endParaRPr lang="de-DE" dirty="0">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de-DE">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3A5876B3-870B-4AA6-9428-4160893B2982}"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502738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2C4C75B7-2392-4252-8B78-016F9637E795}"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7B855E4-0AE8-41A5-B53D-C8728E346680}"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788287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AT" smtClean="0"/>
              <a:t>Mastertitelformat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AT" smtClean="0"/>
              <a:t>Mastertextformat bearbeiten</a:t>
            </a:r>
          </a:p>
        </p:txBody>
      </p:sp>
      <p:sp>
        <p:nvSpPr>
          <p:cNvPr id="4" name="Rectangle 44"/>
          <p:cNvSpPr>
            <a:spLocks noGrp="1" noChangeArrowheads="1"/>
          </p:cNvSpPr>
          <p:nvPr>
            <p:ph type="dt" sz="half" idx="10"/>
          </p:nvPr>
        </p:nvSpPr>
        <p:spPr>
          <a:ln/>
        </p:spPr>
        <p:txBody>
          <a:bodyPr/>
          <a:lstStyle>
            <a:lvl1pPr>
              <a:defRPr/>
            </a:lvl1pPr>
          </a:lstStyle>
          <a:p>
            <a:pPr>
              <a:defRPr/>
            </a:pPr>
            <a:fld id="{143D69FB-7B92-4B51-9C7E-7CED73ED90C1}"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A5AF2E1-DFE2-4D75-BF81-27613D97A39B}"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781662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Rectangle 44"/>
          <p:cNvSpPr>
            <a:spLocks noGrp="1" noChangeArrowheads="1"/>
          </p:cNvSpPr>
          <p:nvPr>
            <p:ph type="dt" sz="half" idx="10"/>
          </p:nvPr>
        </p:nvSpPr>
        <p:spPr>
          <a:ln/>
        </p:spPr>
        <p:txBody>
          <a:bodyPr/>
          <a:lstStyle>
            <a:lvl1pPr>
              <a:defRPr/>
            </a:lvl1pPr>
          </a:lstStyle>
          <a:p>
            <a:pPr>
              <a:defRPr/>
            </a:pPr>
            <a:fld id="{06D5A0C7-CFC6-41DF-B575-A141B890465C}" type="datetime1">
              <a:rPr lang="de-DE">
                <a:solidFill>
                  <a:srgbClr val="FFFFFF"/>
                </a:solidFill>
              </a:rPr>
              <a:pPr>
                <a:defRPr/>
              </a:pPr>
              <a:t>13.01.2017</a:t>
            </a:fld>
            <a:endParaRPr lang="de-DE"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D1F0789-559E-419B-A2D9-82D55A39BB36}"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43680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9888BBB9-F9F3-4635-A3E6-853F279289BE}" type="datetimeFigureOut">
              <a:rPr lang="de-AT" smtClean="0"/>
              <a:t>13.01.2017</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1430977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AT" smtClean="0"/>
              <a:t>Mastertitelformat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7" name="Rectangle 44"/>
          <p:cNvSpPr>
            <a:spLocks noGrp="1" noChangeArrowheads="1"/>
          </p:cNvSpPr>
          <p:nvPr>
            <p:ph type="dt" sz="half" idx="10"/>
          </p:nvPr>
        </p:nvSpPr>
        <p:spPr>
          <a:ln/>
        </p:spPr>
        <p:txBody>
          <a:bodyPr/>
          <a:lstStyle>
            <a:lvl1pPr>
              <a:defRPr/>
            </a:lvl1pPr>
          </a:lstStyle>
          <a:p>
            <a:pPr>
              <a:defRPr/>
            </a:pPr>
            <a:fld id="{07BEFCD1-2970-43A7-BC31-2634BDD355B2}" type="datetime1">
              <a:rPr lang="de-DE">
                <a:solidFill>
                  <a:srgbClr val="FFFFFF"/>
                </a:solidFill>
              </a:rPr>
              <a:pPr>
                <a:defRPr/>
              </a:pPr>
              <a:t>13.01.2017</a:t>
            </a:fld>
            <a:endParaRPr lang="de-DE"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457C19B-5A60-4EEE-B671-C41210710CE0}"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3238862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FB6A1EB2-F726-40C9-A7EE-4AB826DAF3F8}" type="datetime1">
              <a:rPr lang="de-DE">
                <a:solidFill>
                  <a:srgbClr val="FFFFFF"/>
                </a:solidFill>
              </a:rPr>
              <a:pPr>
                <a:defRPr/>
              </a:pPr>
              <a:t>13.01.2017</a:t>
            </a:fld>
            <a:endParaRPr lang="de-DE"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D0C27D9-C4D4-4F45-B3BC-ACF6C364D4AF}"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685107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A07DACD6-FB98-45DA-ACCD-29F5FFBEA5B6}" type="datetime1">
              <a:rPr lang="de-DE">
                <a:solidFill>
                  <a:srgbClr val="FFFFFF"/>
                </a:solidFill>
              </a:rPr>
              <a:pPr>
                <a:defRPr/>
              </a:pPr>
              <a:t>13.01.2017</a:t>
            </a:fld>
            <a:endParaRPr lang="de-DE"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28CE918-A06F-4BEF-A9B1-57CDAB80310A}"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839952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AT" smtClean="0"/>
              <a:t>Mastertitelformat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Rectangle 44"/>
          <p:cNvSpPr>
            <a:spLocks noGrp="1" noChangeArrowheads="1"/>
          </p:cNvSpPr>
          <p:nvPr>
            <p:ph type="dt" sz="half" idx="10"/>
          </p:nvPr>
        </p:nvSpPr>
        <p:spPr>
          <a:ln/>
        </p:spPr>
        <p:txBody>
          <a:bodyPr/>
          <a:lstStyle>
            <a:lvl1pPr>
              <a:defRPr/>
            </a:lvl1pPr>
          </a:lstStyle>
          <a:p>
            <a:pPr>
              <a:defRPr/>
            </a:pPr>
            <a:fld id="{3D72B481-02D0-4538-A64C-1F390CA15D6B}" type="datetime1">
              <a:rPr lang="de-DE">
                <a:solidFill>
                  <a:srgbClr val="FFFFFF"/>
                </a:solidFill>
              </a:rPr>
              <a:pPr>
                <a:defRPr/>
              </a:pPr>
              <a:t>13.01.2017</a:t>
            </a:fld>
            <a:endParaRPr lang="de-DE"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B2B2892-7F05-4648-8030-01E4BC8B625C}"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4088770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AT" smtClean="0"/>
              <a:t>Mastertitelformat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Rectangle 44"/>
          <p:cNvSpPr>
            <a:spLocks noGrp="1" noChangeArrowheads="1"/>
          </p:cNvSpPr>
          <p:nvPr>
            <p:ph type="dt" sz="half" idx="10"/>
          </p:nvPr>
        </p:nvSpPr>
        <p:spPr>
          <a:ln/>
        </p:spPr>
        <p:txBody>
          <a:bodyPr/>
          <a:lstStyle>
            <a:lvl1pPr>
              <a:defRPr/>
            </a:lvl1pPr>
          </a:lstStyle>
          <a:p>
            <a:pPr>
              <a:defRPr/>
            </a:pPr>
            <a:fld id="{DFB8D05B-3F85-4446-8BF0-A0A17CD58C5C}" type="datetime1">
              <a:rPr lang="de-DE">
                <a:solidFill>
                  <a:srgbClr val="FFFFFF"/>
                </a:solidFill>
              </a:rPr>
              <a:pPr>
                <a:defRPr/>
              </a:pPr>
              <a:t>13.01.2017</a:t>
            </a:fld>
            <a:endParaRPr lang="de-DE"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EF4A898-B27B-4BEC-8C20-937C8E2AD289}"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078529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01079BD1-BED0-4202-9123-72376230BAA0}"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1439E75-4C10-4A66-B1D6-DB3DD3E23E3D}"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111488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AT" smtClean="0"/>
              <a:t>Mastertitelformat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Rectangle 44"/>
          <p:cNvSpPr>
            <a:spLocks noGrp="1" noChangeArrowheads="1"/>
          </p:cNvSpPr>
          <p:nvPr>
            <p:ph type="dt" sz="half" idx="10"/>
          </p:nvPr>
        </p:nvSpPr>
        <p:spPr>
          <a:ln/>
        </p:spPr>
        <p:txBody>
          <a:bodyPr/>
          <a:lstStyle>
            <a:lvl1pPr>
              <a:defRPr/>
            </a:lvl1pPr>
          </a:lstStyle>
          <a:p>
            <a:pPr>
              <a:defRPr/>
            </a:pPr>
            <a:fld id="{DFC6E882-F891-4484-82E7-1040040F3D25}" type="datetime1">
              <a:rPr lang="de-DE">
                <a:solidFill>
                  <a:srgbClr val="FFFFFF"/>
                </a:solidFill>
              </a:rPr>
              <a:pPr>
                <a:defRPr/>
              </a:pPr>
              <a:t>13.01.2017</a:t>
            </a:fld>
            <a:endParaRPr lang="de-DE"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02DFBF5-F0DC-4EE3-866C-820FFB3748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6290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3" name="Rectangle 44"/>
          <p:cNvSpPr>
            <a:spLocks noGrp="1" noChangeArrowheads="1"/>
          </p:cNvSpPr>
          <p:nvPr>
            <p:ph type="dt" sz="half" idx="10"/>
          </p:nvPr>
        </p:nvSpPr>
        <p:spPr>
          <a:ln/>
        </p:spPr>
        <p:txBody>
          <a:bodyPr/>
          <a:lstStyle>
            <a:lvl1pPr>
              <a:defRPr/>
            </a:lvl1pPr>
          </a:lstStyle>
          <a:p>
            <a:pPr>
              <a:defRPr/>
            </a:pPr>
            <a:fld id="{8BB96D01-D43A-4201-B9F9-A6A08B54237A}" type="datetime1">
              <a:rPr lang="de-DE">
                <a:solidFill>
                  <a:srgbClr val="FFFFFF"/>
                </a:solidFill>
              </a:rPr>
              <a:pPr>
                <a:defRPr/>
              </a:pPr>
              <a:t>13.01.2017</a:t>
            </a:fld>
            <a:endParaRPr lang="de-DE"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DFC50A-E0C6-44A7-9732-B89CC99BB4EF}"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265604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b="1">
                <a:latin typeface="Arial" charset="0"/>
                <a:ea typeface="+mn-ea"/>
              </a:defRPr>
            </a:lvl1pPr>
          </a:lstStyle>
          <a:p>
            <a:pPr>
              <a:defRPr/>
            </a:pPr>
            <a:fld id="{10A81BAE-EB02-4312-B290-A7E6C201B2FC}" type="datetime1">
              <a:rPr lang="de-DE"/>
              <a:pPr>
                <a:defRPr/>
              </a:pPr>
              <a:t>13.01.2017</a:t>
            </a:fld>
            <a:endParaRPr lang="de-DE" dirty="0"/>
          </a:p>
        </p:txBody>
      </p:sp>
      <p:sp>
        <p:nvSpPr>
          <p:cNvPr id="5" name="Fußzeilenplatzhalter 4"/>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6" name="Foliennummernplatzhalter 5"/>
          <p:cNvSpPr>
            <a:spLocks noGrp="1"/>
          </p:cNvSpPr>
          <p:nvPr>
            <p:ph type="sldNum" sz="quarter" idx="12"/>
          </p:nvPr>
        </p:nvSpPr>
        <p:spPr/>
        <p:txBody>
          <a:bodyPr/>
          <a:lstStyle>
            <a:lvl1pPr>
              <a:defRPr b="1"/>
            </a:lvl1pPr>
          </a:lstStyle>
          <a:p>
            <a:pPr>
              <a:defRPr/>
            </a:pPr>
            <a:fld id="{0722AC84-76BE-4583-A991-407EDB5FF57E}" type="slidenum">
              <a:rPr lang="de-DE"/>
              <a:pPr>
                <a:defRPr/>
              </a:pPr>
              <a:t>‹Nr.›</a:t>
            </a:fld>
            <a:endParaRPr lang="de-DE" dirty="0"/>
          </a:p>
        </p:txBody>
      </p:sp>
    </p:spTree>
    <p:extLst>
      <p:ext uri="{BB962C8B-B14F-4D97-AF65-F5344CB8AC3E}">
        <p14:creationId xmlns:p14="http://schemas.microsoft.com/office/powerpoint/2010/main" val="1567969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b="1">
                <a:latin typeface="Arial" charset="0"/>
                <a:ea typeface="+mn-ea"/>
              </a:defRPr>
            </a:lvl1pPr>
          </a:lstStyle>
          <a:p>
            <a:pPr>
              <a:defRPr/>
            </a:pPr>
            <a:fld id="{56BFC7E4-2B75-4099-900E-77D84E49F3C5}" type="datetime1">
              <a:rPr lang="de-DE"/>
              <a:pPr>
                <a:defRPr/>
              </a:pPr>
              <a:t>13.01.2017</a:t>
            </a:fld>
            <a:endParaRPr lang="de-DE" dirty="0"/>
          </a:p>
        </p:txBody>
      </p:sp>
      <p:sp>
        <p:nvSpPr>
          <p:cNvPr id="5" name="Fußzeilenplatzhalter 4"/>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6" name="Foliennummernplatzhalter 5"/>
          <p:cNvSpPr>
            <a:spLocks noGrp="1"/>
          </p:cNvSpPr>
          <p:nvPr>
            <p:ph type="sldNum" sz="quarter" idx="12"/>
          </p:nvPr>
        </p:nvSpPr>
        <p:spPr/>
        <p:txBody>
          <a:bodyPr/>
          <a:lstStyle>
            <a:lvl1pPr>
              <a:defRPr b="1"/>
            </a:lvl1pPr>
          </a:lstStyle>
          <a:p>
            <a:pPr>
              <a:defRPr/>
            </a:pPr>
            <a:fld id="{2FCB4723-1F3A-4A83-8FE3-68C22C13F65E}" type="slidenum">
              <a:rPr lang="de-DE"/>
              <a:pPr>
                <a:defRPr/>
              </a:pPr>
              <a:t>‹Nr.›</a:t>
            </a:fld>
            <a:endParaRPr lang="de-DE" dirty="0"/>
          </a:p>
        </p:txBody>
      </p:sp>
    </p:spTree>
    <p:extLst>
      <p:ext uri="{BB962C8B-B14F-4D97-AF65-F5344CB8AC3E}">
        <p14:creationId xmlns:p14="http://schemas.microsoft.com/office/powerpoint/2010/main" val="269790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888BBB9-F9F3-4635-A3E6-853F279289BE}" type="datetimeFigureOut">
              <a:rPr lang="de-AT" smtClean="0"/>
              <a:t>13.01.2017</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3475177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b="1">
                <a:latin typeface="Arial" charset="0"/>
                <a:ea typeface="+mn-ea"/>
              </a:defRPr>
            </a:lvl1pPr>
          </a:lstStyle>
          <a:p>
            <a:pPr>
              <a:defRPr/>
            </a:pPr>
            <a:fld id="{B0F676D1-EF20-4FE3-B229-C54FD7651398}" type="datetime1">
              <a:rPr lang="de-DE"/>
              <a:pPr>
                <a:defRPr/>
              </a:pPr>
              <a:t>13.01.2017</a:t>
            </a:fld>
            <a:endParaRPr lang="de-DE" dirty="0"/>
          </a:p>
        </p:txBody>
      </p:sp>
      <p:sp>
        <p:nvSpPr>
          <p:cNvPr id="5" name="Fußzeilenplatzhalter 4"/>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6" name="Foliennummernplatzhalter 5"/>
          <p:cNvSpPr>
            <a:spLocks noGrp="1"/>
          </p:cNvSpPr>
          <p:nvPr>
            <p:ph type="sldNum" sz="quarter" idx="12"/>
          </p:nvPr>
        </p:nvSpPr>
        <p:spPr/>
        <p:txBody>
          <a:bodyPr/>
          <a:lstStyle>
            <a:lvl1pPr>
              <a:defRPr b="1"/>
            </a:lvl1pPr>
          </a:lstStyle>
          <a:p>
            <a:pPr>
              <a:defRPr/>
            </a:pPr>
            <a:fld id="{4AB66955-5CD3-44E5-ABA9-E07715854E68}" type="slidenum">
              <a:rPr lang="de-DE"/>
              <a:pPr>
                <a:defRPr/>
              </a:pPr>
              <a:t>‹Nr.›</a:t>
            </a:fld>
            <a:endParaRPr lang="de-DE" dirty="0"/>
          </a:p>
        </p:txBody>
      </p:sp>
    </p:spTree>
    <p:extLst>
      <p:ext uri="{BB962C8B-B14F-4D97-AF65-F5344CB8AC3E}">
        <p14:creationId xmlns:p14="http://schemas.microsoft.com/office/powerpoint/2010/main" val="3925020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b="1">
                <a:latin typeface="Arial" charset="0"/>
                <a:ea typeface="+mn-ea"/>
              </a:defRPr>
            </a:lvl1pPr>
          </a:lstStyle>
          <a:p>
            <a:pPr>
              <a:defRPr/>
            </a:pPr>
            <a:fld id="{D90E7A39-31CF-4510-A51E-591F75067998}" type="datetime1">
              <a:rPr lang="de-DE"/>
              <a:pPr>
                <a:defRPr/>
              </a:pPr>
              <a:t>13.01.2017</a:t>
            </a:fld>
            <a:endParaRPr lang="de-DE" dirty="0"/>
          </a:p>
        </p:txBody>
      </p:sp>
      <p:sp>
        <p:nvSpPr>
          <p:cNvPr id="6" name="Fußzeilenplatzhalter 5"/>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7" name="Foliennummernplatzhalter 6"/>
          <p:cNvSpPr>
            <a:spLocks noGrp="1"/>
          </p:cNvSpPr>
          <p:nvPr>
            <p:ph type="sldNum" sz="quarter" idx="12"/>
          </p:nvPr>
        </p:nvSpPr>
        <p:spPr/>
        <p:txBody>
          <a:bodyPr/>
          <a:lstStyle>
            <a:lvl1pPr>
              <a:defRPr b="1"/>
            </a:lvl1pPr>
          </a:lstStyle>
          <a:p>
            <a:pPr>
              <a:defRPr/>
            </a:pPr>
            <a:fld id="{144E22C2-D8F8-4786-A53D-57AA3E9DB899}" type="slidenum">
              <a:rPr lang="de-DE"/>
              <a:pPr>
                <a:defRPr/>
              </a:pPr>
              <a:t>‹Nr.›</a:t>
            </a:fld>
            <a:endParaRPr lang="de-DE" dirty="0"/>
          </a:p>
        </p:txBody>
      </p:sp>
    </p:spTree>
    <p:extLst>
      <p:ext uri="{BB962C8B-B14F-4D97-AF65-F5344CB8AC3E}">
        <p14:creationId xmlns:p14="http://schemas.microsoft.com/office/powerpoint/2010/main" val="909989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b="1">
                <a:latin typeface="Arial" charset="0"/>
                <a:ea typeface="+mn-ea"/>
              </a:defRPr>
            </a:lvl1pPr>
          </a:lstStyle>
          <a:p>
            <a:pPr>
              <a:defRPr/>
            </a:pPr>
            <a:fld id="{3781F294-F279-4B25-B82A-038F0CC9821E}" type="datetime1">
              <a:rPr lang="de-DE"/>
              <a:pPr>
                <a:defRPr/>
              </a:pPr>
              <a:t>13.01.2017</a:t>
            </a:fld>
            <a:endParaRPr lang="de-DE" dirty="0"/>
          </a:p>
        </p:txBody>
      </p:sp>
      <p:sp>
        <p:nvSpPr>
          <p:cNvPr id="8" name="Fußzeilenplatzhalter 7"/>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9" name="Foliennummernplatzhalter 8"/>
          <p:cNvSpPr>
            <a:spLocks noGrp="1"/>
          </p:cNvSpPr>
          <p:nvPr>
            <p:ph type="sldNum" sz="quarter" idx="12"/>
          </p:nvPr>
        </p:nvSpPr>
        <p:spPr/>
        <p:txBody>
          <a:bodyPr/>
          <a:lstStyle>
            <a:lvl1pPr>
              <a:defRPr b="1"/>
            </a:lvl1pPr>
          </a:lstStyle>
          <a:p>
            <a:pPr>
              <a:defRPr/>
            </a:pPr>
            <a:fld id="{F337F506-C70C-49DD-85CF-0B0316E5E681}" type="slidenum">
              <a:rPr lang="de-DE"/>
              <a:pPr>
                <a:defRPr/>
              </a:pPr>
              <a:t>‹Nr.›</a:t>
            </a:fld>
            <a:endParaRPr lang="de-DE" dirty="0"/>
          </a:p>
        </p:txBody>
      </p:sp>
    </p:spTree>
    <p:extLst>
      <p:ext uri="{BB962C8B-B14F-4D97-AF65-F5344CB8AC3E}">
        <p14:creationId xmlns:p14="http://schemas.microsoft.com/office/powerpoint/2010/main" val="4210285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b="1">
                <a:latin typeface="Arial" charset="0"/>
                <a:ea typeface="+mn-ea"/>
              </a:defRPr>
            </a:lvl1pPr>
          </a:lstStyle>
          <a:p>
            <a:pPr>
              <a:defRPr/>
            </a:pPr>
            <a:fld id="{64A929F3-25F9-4722-B87E-AD168DBF1147}" type="datetime1">
              <a:rPr lang="de-DE"/>
              <a:pPr>
                <a:defRPr/>
              </a:pPr>
              <a:t>13.01.2017</a:t>
            </a:fld>
            <a:endParaRPr lang="de-DE" dirty="0"/>
          </a:p>
        </p:txBody>
      </p:sp>
      <p:sp>
        <p:nvSpPr>
          <p:cNvPr id="4" name="Fußzeilenplatzhalter 3"/>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5" name="Foliennummernplatzhalter 4"/>
          <p:cNvSpPr>
            <a:spLocks noGrp="1"/>
          </p:cNvSpPr>
          <p:nvPr>
            <p:ph type="sldNum" sz="quarter" idx="12"/>
          </p:nvPr>
        </p:nvSpPr>
        <p:spPr/>
        <p:txBody>
          <a:bodyPr/>
          <a:lstStyle>
            <a:lvl1pPr>
              <a:defRPr b="1"/>
            </a:lvl1pPr>
          </a:lstStyle>
          <a:p>
            <a:pPr>
              <a:defRPr/>
            </a:pPr>
            <a:fld id="{C9A016EF-A9A7-4687-A03A-1B7B6D5C9F2A}" type="slidenum">
              <a:rPr lang="de-DE"/>
              <a:pPr>
                <a:defRPr/>
              </a:pPr>
              <a:t>‹Nr.›</a:t>
            </a:fld>
            <a:endParaRPr lang="de-DE" dirty="0"/>
          </a:p>
        </p:txBody>
      </p:sp>
    </p:spTree>
    <p:extLst>
      <p:ext uri="{BB962C8B-B14F-4D97-AF65-F5344CB8AC3E}">
        <p14:creationId xmlns:p14="http://schemas.microsoft.com/office/powerpoint/2010/main" val="17549544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b="1">
                <a:latin typeface="Arial" charset="0"/>
                <a:ea typeface="+mn-ea"/>
              </a:defRPr>
            </a:lvl1pPr>
          </a:lstStyle>
          <a:p>
            <a:pPr>
              <a:defRPr/>
            </a:pPr>
            <a:fld id="{10C62513-655B-4B0B-8231-85D1C2BA7BF7}" type="datetime1">
              <a:rPr lang="de-DE"/>
              <a:pPr>
                <a:defRPr/>
              </a:pPr>
              <a:t>13.01.2017</a:t>
            </a:fld>
            <a:endParaRPr lang="de-DE" dirty="0"/>
          </a:p>
        </p:txBody>
      </p:sp>
      <p:sp>
        <p:nvSpPr>
          <p:cNvPr id="3" name="Fußzeilenplatzhalter 2"/>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4" name="Foliennummernplatzhalter 3"/>
          <p:cNvSpPr>
            <a:spLocks noGrp="1"/>
          </p:cNvSpPr>
          <p:nvPr>
            <p:ph type="sldNum" sz="quarter" idx="12"/>
          </p:nvPr>
        </p:nvSpPr>
        <p:spPr/>
        <p:txBody>
          <a:bodyPr/>
          <a:lstStyle>
            <a:lvl1pPr>
              <a:defRPr b="1"/>
            </a:lvl1pPr>
          </a:lstStyle>
          <a:p>
            <a:pPr>
              <a:defRPr/>
            </a:pPr>
            <a:fld id="{1CE43F71-302F-4E1F-8CB4-D039C6B25998}" type="slidenum">
              <a:rPr lang="de-DE"/>
              <a:pPr>
                <a:defRPr/>
              </a:pPr>
              <a:t>‹Nr.›</a:t>
            </a:fld>
            <a:endParaRPr lang="de-DE" dirty="0"/>
          </a:p>
        </p:txBody>
      </p:sp>
    </p:spTree>
    <p:extLst>
      <p:ext uri="{BB962C8B-B14F-4D97-AF65-F5344CB8AC3E}">
        <p14:creationId xmlns:p14="http://schemas.microsoft.com/office/powerpoint/2010/main" val="20079945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b="1">
                <a:latin typeface="Arial" charset="0"/>
                <a:ea typeface="+mn-ea"/>
              </a:defRPr>
            </a:lvl1pPr>
          </a:lstStyle>
          <a:p>
            <a:pPr>
              <a:defRPr/>
            </a:pPr>
            <a:fld id="{234C6F39-AD73-4357-81E9-B68818BF5630}" type="datetime1">
              <a:rPr lang="de-DE"/>
              <a:pPr>
                <a:defRPr/>
              </a:pPr>
              <a:t>13.01.2017</a:t>
            </a:fld>
            <a:endParaRPr lang="de-DE" dirty="0"/>
          </a:p>
        </p:txBody>
      </p:sp>
      <p:sp>
        <p:nvSpPr>
          <p:cNvPr id="6" name="Fußzeilenplatzhalter 5"/>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7" name="Foliennummernplatzhalter 6"/>
          <p:cNvSpPr>
            <a:spLocks noGrp="1"/>
          </p:cNvSpPr>
          <p:nvPr>
            <p:ph type="sldNum" sz="quarter" idx="12"/>
          </p:nvPr>
        </p:nvSpPr>
        <p:spPr/>
        <p:txBody>
          <a:bodyPr/>
          <a:lstStyle>
            <a:lvl1pPr>
              <a:defRPr b="1"/>
            </a:lvl1pPr>
          </a:lstStyle>
          <a:p>
            <a:pPr>
              <a:defRPr/>
            </a:pPr>
            <a:fld id="{E072A75A-70CC-46BB-A9CB-C0BE371B5B6D}" type="slidenum">
              <a:rPr lang="de-DE"/>
              <a:pPr>
                <a:defRPr/>
              </a:pPr>
              <a:t>‹Nr.›</a:t>
            </a:fld>
            <a:endParaRPr lang="de-DE" dirty="0"/>
          </a:p>
        </p:txBody>
      </p:sp>
    </p:spTree>
    <p:extLst>
      <p:ext uri="{BB962C8B-B14F-4D97-AF65-F5344CB8AC3E}">
        <p14:creationId xmlns:p14="http://schemas.microsoft.com/office/powerpoint/2010/main" val="3896421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b="1">
                <a:latin typeface="Arial" charset="0"/>
                <a:ea typeface="+mn-ea"/>
              </a:defRPr>
            </a:lvl1pPr>
          </a:lstStyle>
          <a:p>
            <a:pPr>
              <a:defRPr/>
            </a:pPr>
            <a:fld id="{766D49AA-23EA-43E0-9A26-2FDB52EC3394}" type="datetime1">
              <a:rPr lang="de-DE"/>
              <a:pPr>
                <a:defRPr/>
              </a:pPr>
              <a:t>13.01.2017</a:t>
            </a:fld>
            <a:endParaRPr lang="de-DE" dirty="0"/>
          </a:p>
        </p:txBody>
      </p:sp>
      <p:sp>
        <p:nvSpPr>
          <p:cNvPr id="6" name="Fußzeilenplatzhalter 5"/>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7" name="Foliennummernplatzhalter 6"/>
          <p:cNvSpPr>
            <a:spLocks noGrp="1"/>
          </p:cNvSpPr>
          <p:nvPr>
            <p:ph type="sldNum" sz="quarter" idx="12"/>
          </p:nvPr>
        </p:nvSpPr>
        <p:spPr/>
        <p:txBody>
          <a:bodyPr/>
          <a:lstStyle>
            <a:lvl1pPr>
              <a:defRPr b="1"/>
            </a:lvl1pPr>
          </a:lstStyle>
          <a:p>
            <a:pPr>
              <a:defRPr/>
            </a:pPr>
            <a:fld id="{82715BA8-ABE4-4844-9410-9F033FBC088A}" type="slidenum">
              <a:rPr lang="de-DE"/>
              <a:pPr>
                <a:defRPr/>
              </a:pPr>
              <a:t>‹Nr.›</a:t>
            </a:fld>
            <a:endParaRPr lang="de-DE" dirty="0"/>
          </a:p>
        </p:txBody>
      </p:sp>
    </p:spTree>
    <p:extLst>
      <p:ext uri="{BB962C8B-B14F-4D97-AF65-F5344CB8AC3E}">
        <p14:creationId xmlns:p14="http://schemas.microsoft.com/office/powerpoint/2010/main" val="3028752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b="1">
                <a:latin typeface="Arial" charset="0"/>
                <a:ea typeface="+mn-ea"/>
              </a:defRPr>
            </a:lvl1pPr>
          </a:lstStyle>
          <a:p>
            <a:pPr>
              <a:defRPr/>
            </a:pPr>
            <a:fld id="{EF63D930-2FC8-4546-8FC0-89AFA4B9D8BF}" type="datetime1">
              <a:rPr lang="de-DE"/>
              <a:pPr>
                <a:defRPr/>
              </a:pPr>
              <a:t>13.01.2017</a:t>
            </a:fld>
            <a:endParaRPr lang="de-DE" dirty="0"/>
          </a:p>
        </p:txBody>
      </p:sp>
      <p:sp>
        <p:nvSpPr>
          <p:cNvPr id="5" name="Fußzeilenplatzhalter 4"/>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6" name="Foliennummernplatzhalter 5"/>
          <p:cNvSpPr>
            <a:spLocks noGrp="1"/>
          </p:cNvSpPr>
          <p:nvPr>
            <p:ph type="sldNum" sz="quarter" idx="12"/>
          </p:nvPr>
        </p:nvSpPr>
        <p:spPr/>
        <p:txBody>
          <a:bodyPr/>
          <a:lstStyle>
            <a:lvl1pPr>
              <a:defRPr b="1"/>
            </a:lvl1pPr>
          </a:lstStyle>
          <a:p>
            <a:pPr>
              <a:defRPr/>
            </a:pPr>
            <a:fld id="{375CCA03-D314-4EDE-B7C2-D65B81A09F94}" type="slidenum">
              <a:rPr lang="de-DE"/>
              <a:pPr>
                <a:defRPr/>
              </a:pPr>
              <a:t>‹Nr.›</a:t>
            </a:fld>
            <a:endParaRPr lang="de-DE" dirty="0"/>
          </a:p>
        </p:txBody>
      </p:sp>
    </p:spTree>
    <p:extLst>
      <p:ext uri="{BB962C8B-B14F-4D97-AF65-F5344CB8AC3E}">
        <p14:creationId xmlns:p14="http://schemas.microsoft.com/office/powerpoint/2010/main" val="23346125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b="1">
                <a:latin typeface="Arial" charset="0"/>
                <a:ea typeface="+mn-ea"/>
              </a:defRPr>
            </a:lvl1pPr>
          </a:lstStyle>
          <a:p>
            <a:pPr>
              <a:defRPr/>
            </a:pPr>
            <a:fld id="{F7F27E78-7440-4D88-B715-8C3F5802A758}" type="datetime1">
              <a:rPr lang="de-DE"/>
              <a:pPr>
                <a:defRPr/>
              </a:pPr>
              <a:t>13.01.2017</a:t>
            </a:fld>
            <a:endParaRPr lang="de-DE" dirty="0"/>
          </a:p>
        </p:txBody>
      </p:sp>
      <p:sp>
        <p:nvSpPr>
          <p:cNvPr id="5" name="Fußzeilenplatzhalter 4"/>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6" name="Foliennummernplatzhalter 5"/>
          <p:cNvSpPr>
            <a:spLocks noGrp="1"/>
          </p:cNvSpPr>
          <p:nvPr>
            <p:ph type="sldNum" sz="quarter" idx="12"/>
          </p:nvPr>
        </p:nvSpPr>
        <p:spPr/>
        <p:txBody>
          <a:bodyPr/>
          <a:lstStyle>
            <a:lvl1pPr>
              <a:defRPr b="1"/>
            </a:lvl1pPr>
          </a:lstStyle>
          <a:p>
            <a:pPr>
              <a:defRPr/>
            </a:pPr>
            <a:fld id="{B95837C7-0E79-4F22-89E0-A63C4444932E}" type="slidenum">
              <a:rPr lang="de-DE"/>
              <a:pPr>
                <a:defRPr/>
              </a:pPr>
              <a:t>‹Nr.›</a:t>
            </a:fld>
            <a:endParaRPr lang="de-DE" dirty="0"/>
          </a:p>
        </p:txBody>
      </p:sp>
    </p:spTree>
    <p:extLst>
      <p:ext uri="{BB962C8B-B14F-4D97-AF65-F5344CB8AC3E}">
        <p14:creationId xmlns:p14="http://schemas.microsoft.com/office/powerpoint/2010/main" val="188519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0"/>
            <a:ext cx="53848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38589"/>
            <a:ext cx="53848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5"/>
          <p:cNvSpPr>
            <a:spLocks noGrp="1"/>
          </p:cNvSpPr>
          <p:nvPr>
            <p:ph type="dt" sz="half" idx="10"/>
          </p:nvPr>
        </p:nvSpPr>
        <p:spPr/>
        <p:txBody>
          <a:bodyPr/>
          <a:lstStyle>
            <a:lvl1pPr>
              <a:defRPr b="1">
                <a:latin typeface="Arial" charset="0"/>
                <a:ea typeface="+mn-ea"/>
              </a:defRPr>
            </a:lvl1pPr>
          </a:lstStyle>
          <a:p>
            <a:pPr>
              <a:defRPr/>
            </a:pPr>
            <a:fld id="{572425CF-584B-4F67-A3BF-E7273F6E7FDC}" type="datetime1">
              <a:rPr lang="de-DE"/>
              <a:pPr>
                <a:defRPr/>
              </a:pPr>
              <a:t>13.01.2017</a:t>
            </a:fld>
            <a:endParaRPr lang="de-DE" dirty="0"/>
          </a:p>
        </p:txBody>
      </p:sp>
      <p:sp>
        <p:nvSpPr>
          <p:cNvPr id="7" name="Fußzeilenplatzhalter 6"/>
          <p:cNvSpPr>
            <a:spLocks noGrp="1"/>
          </p:cNvSpPr>
          <p:nvPr>
            <p:ph type="ftr" sz="quarter" idx="11"/>
          </p:nvPr>
        </p:nvSpPr>
        <p:spPr/>
        <p:txBody>
          <a:bodyPr/>
          <a:lstStyle>
            <a:lvl1pPr>
              <a:defRPr b="1">
                <a:latin typeface="Arial" charset="0"/>
                <a:ea typeface="+mn-ea"/>
              </a:defRPr>
            </a:lvl1pPr>
          </a:lstStyle>
          <a:p>
            <a:pPr>
              <a:defRPr/>
            </a:pPr>
            <a:endParaRPr lang="de-DE"/>
          </a:p>
        </p:txBody>
      </p:sp>
      <p:sp>
        <p:nvSpPr>
          <p:cNvPr id="8" name="Foliennummernplatzhalter 7"/>
          <p:cNvSpPr>
            <a:spLocks noGrp="1"/>
          </p:cNvSpPr>
          <p:nvPr>
            <p:ph type="sldNum" sz="quarter" idx="12"/>
          </p:nvPr>
        </p:nvSpPr>
        <p:spPr/>
        <p:txBody>
          <a:bodyPr/>
          <a:lstStyle>
            <a:lvl1pPr>
              <a:defRPr b="1"/>
            </a:lvl1pPr>
          </a:lstStyle>
          <a:p>
            <a:pPr>
              <a:defRPr/>
            </a:pPr>
            <a:fld id="{918AFAC6-5669-4272-A892-97A4CB0BABEB}" type="slidenum">
              <a:rPr lang="de-DE"/>
              <a:pPr>
                <a:defRPr/>
              </a:pPr>
              <a:t>‹Nr.›</a:t>
            </a:fld>
            <a:endParaRPr lang="de-DE" dirty="0"/>
          </a:p>
        </p:txBody>
      </p:sp>
    </p:spTree>
    <p:extLst>
      <p:ext uri="{BB962C8B-B14F-4D97-AF65-F5344CB8AC3E}">
        <p14:creationId xmlns:p14="http://schemas.microsoft.com/office/powerpoint/2010/main" val="1287290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888BBB9-F9F3-4635-A3E6-853F279289BE}" type="datetimeFigureOut">
              <a:rPr lang="de-AT" smtClean="0"/>
              <a:t>13.01.2017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2587549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0DA145E-6C56-442F-8C3E-F7C2CD90E098}" type="slidenum">
              <a:rPr lang="de-DE" altLang="de-DE"/>
              <a:pPr>
                <a:defRPr/>
              </a:pPr>
              <a:t>‹Nr.›</a:t>
            </a:fld>
            <a:endParaRPr lang="de-DE" altLang="de-DE" dirty="0"/>
          </a:p>
        </p:txBody>
      </p:sp>
    </p:spTree>
    <p:extLst>
      <p:ext uri="{BB962C8B-B14F-4D97-AF65-F5344CB8AC3E}">
        <p14:creationId xmlns:p14="http://schemas.microsoft.com/office/powerpoint/2010/main" val="15509464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AB98EDEB-F7D9-42DF-B95E-725306A9E03F}" type="slidenum">
              <a:rPr lang="de-DE" altLang="de-DE"/>
              <a:pPr>
                <a:defRPr/>
              </a:pPr>
              <a:t>‹Nr.›</a:t>
            </a:fld>
            <a:endParaRPr lang="de-DE" altLang="de-DE" dirty="0"/>
          </a:p>
        </p:txBody>
      </p:sp>
    </p:spTree>
    <p:extLst>
      <p:ext uri="{BB962C8B-B14F-4D97-AF65-F5344CB8AC3E}">
        <p14:creationId xmlns:p14="http://schemas.microsoft.com/office/powerpoint/2010/main" val="2067516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3EE89E22-02F9-4712-8695-1BD16D0FBAE6}" type="slidenum">
              <a:rPr lang="de-DE" altLang="de-DE"/>
              <a:pPr>
                <a:defRPr/>
              </a:pPr>
              <a:t>‹Nr.›</a:t>
            </a:fld>
            <a:endParaRPr lang="de-DE" altLang="de-DE" dirty="0"/>
          </a:p>
        </p:txBody>
      </p:sp>
    </p:spTree>
    <p:extLst>
      <p:ext uri="{BB962C8B-B14F-4D97-AF65-F5344CB8AC3E}">
        <p14:creationId xmlns:p14="http://schemas.microsoft.com/office/powerpoint/2010/main" val="22156773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AD2B4DF7-222E-4496-85AF-574AFFB325EE}" type="slidenum">
              <a:rPr lang="de-DE" altLang="de-DE"/>
              <a:pPr>
                <a:defRPr/>
              </a:pPr>
              <a:t>‹Nr.›</a:t>
            </a:fld>
            <a:endParaRPr lang="de-DE" altLang="de-DE" dirty="0"/>
          </a:p>
        </p:txBody>
      </p:sp>
    </p:spTree>
    <p:extLst>
      <p:ext uri="{BB962C8B-B14F-4D97-AF65-F5344CB8AC3E}">
        <p14:creationId xmlns:p14="http://schemas.microsoft.com/office/powerpoint/2010/main" val="2182222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9"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51B108A3-C136-4220-9FDA-1CE1A7AE5DCB}" type="slidenum">
              <a:rPr lang="de-DE" altLang="de-DE"/>
              <a:pPr>
                <a:defRPr/>
              </a:pPr>
              <a:t>‹Nr.›</a:t>
            </a:fld>
            <a:endParaRPr lang="de-DE" altLang="de-DE" dirty="0"/>
          </a:p>
        </p:txBody>
      </p:sp>
    </p:spTree>
    <p:extLst>
      <p:ext uri="{BB962C8B-B14F-4D97-AF65-F5344CB8AC3E}">
        <p14:creationId xmlns:p14="http://schemas.microsoft.com/office/powerpoint/2010/main" val="1724340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C71041CE-F017-4996-8B95-6FB630198BE9}" type="slidenum">
              <a:rPr lang="de-DE" altLang="de-DE"/>
              <a:pPr>
                <a:defRPr/>
              </a:pPr>
              <a:t>‹Nr.›</a:t>
            </a:fld>
            <a:endParaRPr lang="de-DE" altLang="de-DE" dirty="0"/>
          </a:p>
        </p:txBody>
      </p:sp>
    </p:spTree>
    <p:extLst>
      <p:ext uri="{BB962C8B-B14F-4D97-AF65-F5344CB8AC3E}">
        <p14:creationId xmlns:p14="http://schemas.microsoft.com/office/powerpoint/2010/main" val="3352264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3"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03169C7E-9291-4B0D-946E-79F9D29D2573}" type="slidenum">
              <a:rPr lang="de-DE" altLang="de-DE"/>
              <a:pPr>
                <a:defRPr/>
              </a:pPr>
              <a:t>‹Nr.›</a:t>
            </a:fld>
            <a:endParaRPr lang="de-DE" altLang="de-DE" dirty="0"/>
          </a:p>
        </p:txBody>
      </p:sp>
    </p:spTree>
    <p:extLst>
      <p:ext uri="{BB962C8B-B14F-4D97-AF65-F5344CB8AC3E}">
        <p14:creationId xmlns:p14="http://schemas.microsoft.com/office/powerpoint/2010/main" val="10439718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70BA24C-750E-426F-9ACA-044B23612EBF}" type="slidenum">
              <a:rPr lang="de-DE" altLang="de-DE"/>
              <a:pPr>
                <a:defRPr/>
              </a:pPr>
              <a:t>‹Nr.›</a:t>
            </a:fld>
            <a:endParaRPr lang="de-DE" altLang="de-DE" dirty="0"/>
          </a:p>
        </p:txBody>
      </p:sp>
    </p:spTree>
    <p:extLst>
      <p:ext uri="{BB962C8B-B14F-4D97-AF65-F5344CB8AC3E}">
        <p14:creationId xmlns:p14="http://schemas.microsoft.com/office/powerpoint/2010/main" val="39346347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4B6ADD77-D625-409F-BD5E-6C3A225986CC}" type="slidenum">
              <a:rPr lang="de-DE" altLang="de-DE"/>
              <a:pPr>
                <a:defRPr/>
              </a:pPr>
              <a:t>‹Nr.›</a:t>
            </a:fld>
            <a:endParaRPr lang="de-DE" altLang="de-DE" dirty="0"/>
          </a:p>
        </p:txBody>
      </p:sp>
    </p:spTree>
    <p:extLst>
      <p:ext uri="{BB962C8B-B14F-4D97-AF65-F5344CB8AC3E}">
        <p14:creationId xmlns:p14="http://schemas.microsoft.com/office/powerpoint/2010/main" val="2351644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F0A22E8A-1015-459A-86CF-107FF4B9C0AD}" type="slidenum">
              <a:rPr lang="de-DE" altLang="de-DE"/>
              <a:pPr>
                <a:defRPr/>
              </a:pPr>
              <a:t>‹Nr.›</a:t>
            </a:fld>
            <a:endParaRPr lang="de-DE" altLang="de-DE" dirty="0"/>
          </a:p>
        </p:txBody>
      </p:sp>
    </p:spTree>
    <p:extLst>
      <p:ext uri="{BB962C8B-B14F-4D97-AF65-F5344CB8AC3E}">
        <p14:creationId xmlns:p14="http://schemas.microsoft.com/office/powerpoint/2010/main" val="316532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888BBB9-F9F3-4635-A3E6-853F279289BE}" type="datetimeFigureOut">
              <a:rPr lang="de-AT" smtClean="0"/>
              <a:t>13.01.2017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4FAC8C4B-AF7C-4781-A2F0-96B760313E9A}" type="slidenum">
              <a:rPr lang="de-AT" smtClean="0"/>
              <a:t>‹Nr.›</a:t>
            </a:fld>
            <a:endParaRPr lang="de-AT"/>
          </a:p>
        </p:txBody>
      </p:sp>
    </p:spTree>
    <p:extLst>
      <p:ext uri="{BB962C8B-B14F-4D97-AF65-F5344CB8AC3E}">
        <p14:creationId xmlns:p14="http://schemas.microsoft.com/office/powerpoint/2010/main" val="32394210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7813"/>
            <a:ext cx="27432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7813"/>
            <a:ext cx="8026400" cy="58531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8956402E-BC6D-443E-9095-0E8DFD59E05B}" type="slidenum">
              <a:rPr lang="de-DE" altLang="de-DE"/>
              <a:pPr>
                <a:defRPr/>
              </a:pPr>
              <a:t>‹Nr.›</a:t>
            </a:fld>
            <a:endParaRPr lang="de-DE" altLang="de-DE" dirty="0"/>
          </a:p>
        </p:txBody>
      </p:sp>
    </p:spTree>
    <p:extLst>
      <p:ext uri="{BB962C8B-B14F-4D97-AF65-F5344CB8AC3E}">
        <p14:creationId xmlns:p14="http://schemas.microsoft.com/office/powerpoint/2010/main" val="232695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7813"/>
            <a:ext cx="10972800" cy="5853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9C939582-5C4F-4B00-9894-9B51DF736756}" type="slidenum">
              <a:rPr lang="de-DE" altLang="de-DE"/>
              <a:pPr>
                <a:defRPr/>
              </a:pPr>
              <a:t>‹Nr.›</a:t>
            </a:fld>
            <a:endParaRPr lang="de-DE" altLang="de-DE" dirty="0"/>
          </a:p>
        </p:txBody>
      </p:sp>
    </p:spTree>
    <p:extLst>
      <p:ext uri="{BB962C8B-B14F-4D97-AF65-F5344CB8AC3E}">
        <p14:creationId xmlns:p14="http://schemas.microsoft.com/office/powerpoint/2010/main" val="1190084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F8C7AA94-BA8F-49DA-82B1-0482BF41D948}" type="slidenum">
              <a:rPr lang="de-DE" altLang="de-DE"/>
              <a:pPr>
                <a:defRPr/>
              </a:pPr>
              <a:t>‹Nr.›</a:t>
            </a:fld>
            <a:endParaRPr lang="de-DE" altLang="de-DE" dirty="0"/>
          </a:p>
        </p:txBody>
      </p:sp>
    </p:spTree>
    <p:extLst>
      <p:ext uri="{BB962C8B-B14F-4D97-AF65-F5344CB8AC3E}">
        <p14:creationId xmlns:p14="http://schemas.microsoft.com/office/powerpoint/2010/main" val="12443674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600201"/>
            <a:ext cx="10972800" cy="4530725"/>
          </a:xfrm>
        </p:spPr>
        <p:txBody>
          <a:bodyPr/>
          <a:lstStyle/>
          <a:p>
            <a:pPr lvl="0"/>
            <a:endParaRPr lang="de-DE" noProof="0" dirty="0" smtClean="0"/>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EC1FF90D-348A-4FD2-A84A-A5BDE9C0EA69}" type="slidenum">
              <a:rPr lang="de-DE" altLang="de-DE"/>
              <a:pPr>
                <a:defRPr/>
              </a:pPr>
              <a:t>‹Nr.›</a:t>
            </a:fld>
            <a:endParaRPr lang="de-DE" altLang="de-DE" dirty="0"/>
          </a:p>
        </p:txBody>
      </p:sp>
    </p:spTree>
    <p:extLst>
      <p:ext uri="{BB962C8B-B14F-4D97-AF65-F5344CB8AC3E}">
        <p14:creationId xmlns:p14="http://schemas.microsoft.com/office/powerpoint/2010/main" val="495796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600201"/>
            <a:ext cx="53848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3941763"/>
            <a:ext cx="53848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8"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8151561A-14DF-48F3-ADE3-BB153B514E47}" type="slidenum">
              <a:rPr lang="de-DE" altLang="de-DE"/>
              <a:pPr>
                <a:defRPr/>
              </a:pPr>
              <a:t>‹Nr.›</a:t>
            </a:fld>
            <a:endParaRPr lang="de-DE" altLang="de-DE" dirty="0"/>
          </a:p>
        </p:txBody>
      </p:sp>
    </p:spTree>
    <p:extLst>
      <p:ext uri="{BB962C8B-B14F-4D97-AF65-F5344CB8AC3E}">
        <p14:creationId xmlns:p14="http://schemas.microsoft.com/office/powerpoint/2010/main" val="227229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09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A6A182D9-CA0C-47F6-90FF-02580AE32C5D}" type="slidenum">
              <a:rPr lang="de-DE" altLang="de-DE"/>
              <a:pPr>
                <a:defRPr/>
              </a:pPr>
              <a:t>‹Nr.›</a:t>
            </a:fld>
            <a:endParaRPr lang="de-DE" altLang="de-DE" dirty="0"/>
          </a:p>
        </p:txBody>
      </p:sp>
    </p:spTree>
    <p:extLst>
      <p:ext uri="{BB962C8B-B14F-4D97-AF65-F5344CB8AC3E}">
        <p14:creationId xmlns:p14="http://schemas.microsoft.com/office/powerpoint/2010/main" val="7729599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2730" name="Rectangle 42"/>
          <p:cNvSpPr>
            <a:spLocks noGrp="1" noChangeArrowheads="1"/>
          </p:cNvSpPr>
          <p:nvPr>
            <p:ph type="ctrTitle" sz="quarter"/>
          </p:nvPr>
        </p:nvSpPr>
        <p:spPr>
          <a:xfrm>
            <a:off x="609600" y="1600200"/>
            <a:ext cx="10972800" cy="1828800"/>
          </a:xfrm>
        </p:spPr>
        <p:txBody>
          <a:bodyPr/>
          <a:lstStyle>
            <a:lvl1pPr>
              <a:defRPr sz="4800"/>
            </a:lvl1pPr>
          </a:lstStyle>
          <a:p>
            <a:r>
              <a:rPr lang="de-DE"/>
              <a:t>Titelmasterformat durch Klicken bearbeiten</a:t>
            </a:r>
          </a:p>
        </p:txBody>
      </p:sp>
      <p:sp>
        <p:nvSpPr>
          <p:cNvPr id="8827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de-DE"/>
              <a:t>Formatvorlage des Untertitelmasters durch Klicken bearbeiten</a:t>
            </a:r>
          </a:p>
        </p:txBody>
      </p:sp>
      <p:sp>
        <p:nvSpPr>
          <p:cNvPr id="44" name="Rectangle 44"/>
          <p:cNvSpPr>
            <a:spLocks noGrp="1" noChangeArrowheads="1"/>
          </p:cNvSpPr>
          <p:nvPr>
            <p:ph type="dt" sz="quarter"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4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2C26EE0D-0028-4018-9B0F-81C36DEA1519}" type="slidenum">
              <a:rPr lang="de-DE" altLang="de-DE"/>
              <a:pPr>
                <a:defRPr/>
              </a:pPr>
              <a:t>‹Nr.›</a:t>
            </a:fld>
            <a:endParaRPr lang="de-DE" altLang="de-DE" dirty="0"/>
          </a:p>
        </p:txBody>
      </p:sp>
    </p:spTree>
    <p:extLst>
      <p:ext uri="{BB962C8B-B14F-4D97-AF65-F5344CB8AC3E}">
        <p14:creationId xmlns:p14="http://schemas.microsoft.com/office/powerpoint/2010/main" val="5798173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320893B4-9917-4FF7-BC4F-F535EB47376C}" type="slidenum">
              <a:rPr lang="de-DE" altLang="de-DE"/>
              <a:pPr>
                <a:defRPr/>
              </a:pPr>
              <a:t>‹Nr.›</a:t>
            </a:fld>
            <a:endParaRPr lang="de-DE" altLang="de-DE" dirty="0"/>
          </a:p>
        </p:txBody>
      </p:sp>
    </p:spTree>
    <p:extLst>
      <p:ext uri="{BB962C8B-B14F-4D97-AF65-F5344CB8AC3E}">
        <p14:creationId xmlns:p14="http://schemas.microsoft.com/office/powerpoint/2010/main" val="25726740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5"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6C7E8E17-D13C-4231-A1D4-46A96DED40F7}" type="slidenum">
              <a:rPr lang="de-DE" altLang="de-DE"/>
              <a:pPr>
                <a:defRPr/>
              </a:pPr>
              <a:t>‹Nr.›</a:t>
            </a:fld>
            <a:endParaRPr lang="de-DE" altLang="de-DE" dirty="0"/>
          </a:p>
        </p:txBody>
      </p:sp>
    </p:spTree>
    <p:extLst>
      <p:ext uri="{BB962C8B-B14F-4D97-AF65-F5344CB8AC3E}">
        <p14:creationId xmlns:p14="http://schemas.microsoft.com/office/powerpoint/2010/main" val="25597501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6" name="Rectangle 45"/>
          <p:cNvSpPr>
            <a:spLocks noGrp="1" noChangeArrowheads="1"/>
          </p:cNvSpPr>
          <p:nvPr>
            <p:ph type="ftr" sz="quarter" idx="11"/>
          </p:nvPr>
        </p:nvSpPr>
        <p:spPr/>
        <p:txBody>
          <a:bodyPr/>
          <a:lstStyle>
            <a:lvl1pPr>
              <a:defRPr b="1">
                <a:latin typeface="Verdana" panose="020B0604030504040204" pitchFamily="34" charset="0"/>
                <a:ea typeface="ＭＳ Ｐゴシック" panose="020B0600070205080204" pitchFamily="34" charset="-128"/>
              </a:defRPr>
            </a:lvl1pPr>
          </a:lstStyle>
          <a:p>
            <a:pPr>
              <a:defRPr/>
            </a:pPr>
            <a:endParaRPr lang="de-DE"/>
          </a:p>
        </p:txBody>
      </p:sp>
      <p:sp>
        <p:nvSpPr>
          <p:cNvPr id="7" name="Rectangle 46"/>
          <p:cNvSpPr>
            <a:spLocks noGrp="1" noChangeArrowheads="1"/>
          </p:cNvSpPr>
          <p:nvPr>
            <p:ph type="sldNum" sz="quarter" idx="12"/>
          </p:nvPr>
        </p:nvSpPr>
        <p:spPr/>
        <p:txBody>
          <a:bodyPr/>
          <a:lstStyle>
            <a:lvl1pPr>
              <a:defRPr b="1">
                <a:latin typeface="Verdana" panose="020B0604030504040204" pitchFamily="34" charset="0"/>
                <a:ea typeface="ＭＳ Ｐゴシック" panose="020B0600070205080204" pitchFamily="34" charset="-128"/>
              </a:defRPr>
            </a:lvl1pPr>
          </a:lstStyle>
          <a:p>
            <a:pPr>
              <a:defRPr/>
            </a:pPr>
            <a:fld id="{773C7AEC-EFED-4419-B703-6741BF1C2C2D}" type="slidenum">
              <a:rPr lang="de-DE" altLang="de-DE"/>
              <a:pPr>
                <a:defRPr/>
              </a:pPr>
              <a:t>‹Nr.›</a:t>
            </a:fld>
            <a:endParaRPr lang="de-DE" altLang="de-DE" dirty="0"/>
          </a:p>
        </p:txBody>
      </p:sp>
    </p:spTree>
    <p:extLst>
      <p:ext uri="{BB962C8B-B14F-4D97-AF65-F5344CB8AC3E}">
        <p14:creationId xmlns:p14="http://schemas.microsoft.com/office/powerpoint/2010/main" val="1569725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1.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image" Target="../media/image3.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2.pn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theme" Target="../theme/theme11.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image" Target="../media/image3.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image" Target="../media/image2.png"/><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12.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image" Target="../media/image3.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image" Target="../media/image2.png"/><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image" Target="../media/image1.pn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theme" Target="../theme/theme13.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image" Target="../media/image3.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image" Target="../media/image2.png"/><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7.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3.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2.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image" Target="../media/image3.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image" Target="../media/image2.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heme" Target="../theme/theme9.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image" Target="../media/image3.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image" Target="../media/image2.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8BBB9-F9F3-4635-A3E6-853F279289BE}" type="datetimeFigureOut">
              <a:rPr lang="de-AT" smtClean="0"/>
              <a:t>13.01.2017</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C8C4B-AF7C-4781-A2F0-96B760313E9A}" type="slidenum">
              <a:rPr lang="de-AT" smtClean="0"/>
              <a:t>‹Nr.›</a:t>
            </a:fld>
            <a:endParaRPr lang="de-AT"/>
          </a:p>
        </p:txBody>
      </p:sp>
    </p:spTree>
    <p:extLst>
      <p:ext uri="{BB962C8B-B14F-4D97-AF65-F5344CB8AC3E}">
        <p14:creationId xmlns:p14="http://schemas.microsoft.com/office/powerpoint/2010/main" val="155518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3116"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fld id="{44A0D119-E4DD-4367-BDE8-02416788718C}" type="datetime1">
              <a:rPr lang="de-DE" smtClean="0">
                <a:solidFill>
                  <a:srgbClr val="FFFFFF"/>
                </a:solidFill>
              </a:rPr>
              <a:pPr fontAlgn="base">
                <a:spcBef>
                  <a:spcPct val="0"/>
                </a:spcBef>
                <a:spcAft>
                  <a:spcPct val="0"/>
                </a:spcAft>
                <a:defRPr/>
              </a:pPr>
              <a:t>13.01.2017</a:t>
            </a:fld>
            <a:endParaRPr lang="de-DE">
              <a:solidFill>
                <a:srgbClr val="FFFFFF"/>
              </a:solidFill>
            </a:endParaRPr>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de-DE">
              <a:solidFill>
                <a:srgbClr val="FFFFFF"/>
              </a:solidFill>
            </a:endParaRPr>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A609F387-3DBA-41A0-92C6-2263E01542A3}" type="slidenum">
              <a:rPr lang="de-DE" altLang="de-DE">
                <a:solidFill>
                  <a:srgbClr val="FFFFFF"/>
                </a:solidFill>
              </a:rPr>
              <a:pPr fontAlgn="base">
                <a:spcBef>
                  <a:spcPct val="0"/>
                </a:spcBef>
                <a:spcAft>
                  <a:spcPct val="0"/>
                </a:spcAft>
                <a:defRPr/>
              </a:pPr>
              <a:t>‹Nr.›</a:t>
            </a:fld>
            <a:endParaRPr lang="de-DE" altLang="de-DE">
              <a:solidFill>
                <a:srgbClr val="FFFFFF"/>
              </a:solidFill>
            </a:endParaRPr>
          </a:p>
        </p:txBody>
      </p:sp>
    </p:spTree>
    <p:extLst>
      <p:ext uri="{BB962C8B-B14F-4D97-AF65-F5344CB8AC3E}">
        <p14:creationId xmlns:p14="http://schemas.microsoft.com/office/powerpoint/2010/main" val="2817033727"/>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3116"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3"/>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effectLst>
                  <a:outerShdw blurRad="38100" dist="38100" dir="2700000" algn="tl">
                    <a:srgbClr val="000000"/>
                  </a:outerShdw>
                </a:effectLst>
              </a:defRPr>
            </a:lvl1pPr>
          </a:lstStyle>
          <a:p>
            <a:pPr fontAlgn="base">
              <a:spcBef>
                <a:spcPct val="0"/>
              </a:spcBef>
              <a:spcAft>
                <a:spcPct val="0"/>
              </a:spcAft>
              <a:defRPr/>
            </a:pPr>
            <a:endParaRPr lang="de-DE">
              <a:solidFill>
                <a:srgbClr val="FFFFFF"/>
              </a:solidFill>
            </a:endParaRPr>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effectLst>
                  <a:outerShdw blurRad="38100" dist="38100" dir="2700000" algn="tl">
                    <a:srgbClr val="000000"/>
                  </a:outerShdw>
                </a:effectLst>
              </a:defRPr>
            </a:lvl1pPr>
          </a:lstStyle>
          <a:p>
            <a:pPr fontAlgn="base">
              <a:spcBef>
                <a:spcPct val="0"/>
              </a:spcBef>
              <a:spcAft>
                <a:spcPct val="0"/>
              </a:spcAft>
              <a:defRPr/>
            </a:pPr>
            <a:endParaRPr lang="de-DE">
              <a:solidFill>
                <a:srgbClr val="FFFFFF"/>
              </a:solidFill>
            </a:endParaRPr>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effectLst>
                  <a:outerShdw blurRad="38100" dist="38100" dir="2700000" algn="tl">
                    <a:srgbClr val="000000"/>
                  </a:outerShdw>
                </a:effectLst>
              </a:defRPr>
            </a:lvl1pPr>
          </a:lstStyle>
          <a:p>
            <a:pPr fontAlgn="base">
              <a:spcBef>
                <a:spcPct val="0"/>
              </a:spcBef>
              <a:spcAft>
                <a:spcPct val="0"/>
              </a:spcAft>
              <a:defRPr/>
            </a:pPr>
            <a:fld id="{A609F387-3DBA-41A0-92C6-2263E01542A3}" type="slidenum">
              <a:rPr lang="de-DE" altLang="de-DE">
                <a:solidFill>
                  <a:srgbClr val="FFFFFF"/>
                </a:solidFill>
              </a:rPr>
              <a:pPr fontAlgn="base">
                <a:spcBef>
                  <a:spcPct val="0"/>
                </a:spcBef>
                <a:spcAft>
                  <a:spcPct val="0"/>
                </a:spcAft>
                <a:defRPr/>
              </a:pPr>
              <a:t>‹Nr.›</a:t>
            </a:fld>
            <a:endParaRPr lang="de-DE" altLang="de-DE">
              <a:solidFill>
                <a:srgbClr val="FFFFFF"/>
              </a:solidFill>
            </a:endParaRPr>
          </a:p>
        </p:txBody>
      </p:sp>
    </p:spTree>
    <p:extLst>
      <p:ext uri="{BB962C8B-B14F-4D97-AF65-F5344CB8AC3E}">
        <p14:creationId xmlns:p14="http://schemas.microsoft.com/office/powerpoint/2010/main" val="15285611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9pPr>
    </p:titleStyle>
    <p:bodyStyle>
      <a:lvl1pPr marL="257175" indent="-257175"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3116"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fld id="{44A0D119-E4DD-4367-BDE8-02416788718C}" type="datetime1">
              <a:rPr lang="de-DE" smtClean="0">
                <a:solidFill>
                  <a:srgbClr val="FFFFFF"/>
                </a:solidFill>
              </a:rPr>
              <a:pPr fontAlgn="base">
                <a:spcBef>
                  <a:spcPct val="0"/>
                </a:spcBef>
                <a:spcAft>
                  <a:spcPct val="0"/>
                </a:spcAft>
                <a:defRPr/>
              </a:pPr>
              <a:t>13.01.2017</a:t>
            </a:fld>
            <a:endParaRPr lang="de-DE">
              <a:solidFill>
                <a:srgbClr val="FFFFFF"/>
              </a:solidFill>
            </a:endParaRPr>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de-DE">
              <a:solidFill>
                <a:srgbClr val="FFFFFF"/>
              </a:solidFill>
            </a:endParaRPr>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A609F387-3DBA-41A0-92C6-2263E01542A3}" type="slidenum">
              <a:rPr lang="de-DE" altLang="de-DE">
                <a:solidFill>
                  <a:srgbClr val="FFFFFF"/>
                </a:solidFill>
              </a:rPr>
              <a:pPr fontAlgn="base">
                <a:spcBef>
                  <a:spcPct val="0"/>
                </a:spcBef>
                <a:spcAft>
                  <a:spcPct val="0"/>
                </a:spcAft>
                <a:defRPr/>
              </a:pPr>
              <a:t>‹Nr.›</a:t>
            </a:fld>
            <a:endParaRPr lang="de-DE" altLang="de-DE">
              <a:solidFill>
                <a:srgbClr val="FFFFFF"/>
              </a:solidFill>
            </a:endParaRPr>
          </a:p>
        </p:txBody>
      </p:sp>
    </p:spTree>
    <p:extLst>
      <p:ext uri="{BB962C8B-B14F-4D97-AF65-F5344CB8AC3E}">
        <p14:creationId xmlns:p14="http://schemas.microsoft.com/office/powerpoint/2010/main" val="1482202413"/>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3116"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3"/>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effectLst>
                  <a:outerShdw blurRad="38100" dist="38100" dir="2700000" algn="tl">
                    <a:srgbClr val="000000"/>
                  </a:outerShdw>
                </a:effectLst>
              </a:defRPr>
            </a:lvl1pPr>
          </a:lstStyle>
          <a:p>
            <a:pPr fontAlgn="base">
              <a:spcBef>
                <a:spcPct val="0"/>
              </a:spcBef>
              <a:spcAft>
                <a:spcPct val="0"/>
              </a:spcAft>
              <a:defRPr/>
            </a:pPr>
            <a:fld id="{CE6A9D3A-32C3-4D7F-808D-30D2C76E91BF}" type="datetime1">
              <a:rPr lang="de-DE" smtClean="0">
                <a:solidFill>
                  <a:srgbClr val="FFFFFF"/>
                </a:solidFill>
              </a:rPr>
              <a:pPr fontAlgn="base">
                <a:spcBef>
                  <a:spcPct val="0"/>
                </a:spcBef>
                <a:spcAft>
                  <a:spcPct val="0"/>
                </a:spcAft>
                <a:defRPr/>
              </a:pPr>
              <a:t>13.01.2017</a:t>
            </a:fld>
            <a:endParaRPr lang="de-DE">
              <a:solidFill>
                <a:srgbClr val="FFFFFF"/>
              </a:solidFill>
            </a:endParaRPr>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effectLst>
                  <a:outerShdw blurRad="38100" dist="38100" dir="2700000" algn="tl">
                    <a:srgbClr val="000000"/>
                  </a:outerShdw>
                </a:effectLst>
              </a:defRPr>
            </a:lvl1pPr>
          </a:lstStyle>
          <a:p>
            <a:pPr fontAlgn="base">
              <a:spcBef>
                <a:spcPct val="0"/>
              </a:spcBef>
              <a:spcAft>
                <a:spcPct val="0"/>
              </a:spcAft>
              <a:defRPr/>
            </a:pPr>
            <a:endParaRPr lang="de-DE">
              <a:solidFill>
                <a:srgbClr val="FFFFFF"/>
              </a:solidFill>
            </a:endParaRPr>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effectLst>
                  <a:outerShdw blurRad="38100" dist="38100" dir="2700000" algn="tl">
                    <a:srgbClr val="000000"/>
                  </a:outerShdw>
                </a:effectLst>
              </a:defRPr>
            </a:lvl1pPr>
          </a:lstStyle>
          <a:p>
            <a:pPr fontAlgn="base">
              <a:spcBef>
                <a:spcPct val="0"/>
              </a:spcBef>
              <a:spcAft>
                <a:spcPct val="0"/>
              </a:spcAft>
              <a:defRPr/>
            </a:pPr>
            <a:fld id="{A609F387-3DBA-41A0-92C6-2263E01542A3}" type="slidenum">
              <a:rPr lang="de-DE" altLang="de-DE">
                <a:solidFill>
                  <a:srgbClr val="FFFFFF"/>
                </a:solidFill>
              </a:rPr>
              <a:pPr fontAlgn="base">
                <a:spcBef>
                  <a:spcPct val="0"/>
                </a:spcBef>
                <a:spcAft>
                  <a:spcPct val="0"/>
                </a:spcAft>
                <a:defRPr/>
              </a:pPr>
              <a:t>‹Nr.›</a:t>
            </a:fld>
            <a:endParaRPr lang="de-DE" altLang="de-DE">
              <a:solidFill>
                <a:srgbClr val="FFFFFF"/>
              </a:solidFill>
            </a:endParaRPr>
          </a:p>
        </p:txBody>
      </p:sp>
    </p:spTree>
    <p:extLst>
      <p:ext uri="{BB962C8B-B14F-4D97-AF65-F5344CB8AC3E}">
        <p14:creationId xmlns:p14="http://schemas.microsoft.com/office/powerpoint/2010/main" val="2741582443"/>
      </p:ext>
    </p:extLst>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Lst>
  <p:hf hdr="0" ftr="0" dt="0"/>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9pPr>
    </p:titleStyle>
    <p:bodyStyle>
      <a:lvl1pPr marL="257175" indent="-257175"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folHlink"/>
        </a:buClr>
        <a:buSzPct val="90000"/>
        <a:buFont typeface="Wingdings" pitchFamily="2" charset="2"/>
        <a:buBlip>
          <a:blip r:embed="rId20"/>
        </a:buBlip>
        <a:defRPr sz="1500">
          <a:solidFill>
            <a:schemeClr val="tx1"/>
          </a:solidFill>
          <a:effectLst>
            <a:outerShdw blurRad="38100" dist="38100" dir="2700000" algn="tl">
              <a:srgbClr val="000000"/>
            </a:outerShdw>
          </a:effectLst>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2990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35" name="Freeform 6"/>
            <p:cNvSpPr>
              <a:spLocks/>
            </p:cNvSpPr>
            <p:nvPr/>
          </p:nvSpPr>
          <p:spPr bwMode="hidden">
            <a:xfrm>
              <a:off x="4038" y="3577"/>
              <a:ext cx="1720" cy="65"/>
            </a:xfrm>
            <a:custGeom>
              <a:avLst/>
              <a:gdLst>
                <a:gd name="T0" fmla="*/ 1634 w 1722"/>
                <a:gd name="T1" fmla="*/ 33 h 66"/>
                <a:gd name="T2" fmla="*/ 1634 w 1722"/>
                <a:gd name="T3" fmla="*/ 33 h 66"/>
                <a:gd name="T4" fmla="*/ 0 w 1722"/>
                <a:gd name="T5" fmla="*/ 0 h 66"/>
                <a:gd name="T6" fmla="*/ 0 w 1722"/>
                <a:gd name="T7" fmla="*/ 33 h 66"/>
                <a:gd name="T8" fmla="*/ 1634 w 1722"/>
                <a:gd name="T9" fmla="*/ 33 h 66"/>
                <a:gd name="T10" fmla="*/ 163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37" name="Freeform 8"/>
            <p:cNvSpPr>
              <a:spLocks/>
            </p:cNvSpPr>
            <p:nvPr/>
          </p:nvSpPr>
          <p:spPr bwMode="hidden">
            <a:xfrm>
              <a:off x="4784" y="3702"/>
              <a:ext cx="974" cy="101"/>
            </a:xfrm>
            <a:custGeom>
              <a:avLst/>
              <a:gdLst>
                <a:gd name="T0" fmla="*/ 931 w 975"/>
                <a:gd name="T1" fmla="*/ 48 h 101"/>
                <a:gd name="T2" fmla="*/ 931 w 975"/>
                <a:gd name="T3" fmla="*/ 0 h 101"/>
                <a:gd name="T4" fmla="*/ 0 w 975"/>
                <a:gd name="T5" fmla="*/ 24 h 101"/>
                <a:gd name="T6" fmla="*/ 0 w 975"/>
                <a:gd name="T7" fmla="*/ 101 h 101"/>
                <a:gd name="T8" fmla="*/ 931 w 975"/>
                <a:gd name="T9" fmla="*/ 48 h 101"/>
                <a:gd name="T10" fmla="*/ 93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038" name="Freeform 9"/>
            <p:cNvSpPr>
              <a:spLocks/>
            </p:cNvSpPr>
            <p:nvPr/>
          </p:nvSpPr>
          <p:spPr bwMode="hidden">
            <a:xfrm>
              <a:off x="3619" y="3815"/>
              <a:ext cx="2139" cy="198"/>
            </a:xfrm>
            <a:custGeom>
              <a:avLst/>
              <a:gdLst>
                <a:gd name="T0" fmla="*/ 2053 w 2141"/>
                <a:gd name="T1" fmla="*/ 0 h 198"/>
                <a:gd name="T2" fmla="*/ 0 w 2141"/>
                <a:gd name="T3" fmla="*/ 156 h 198"/>
                <a:gd name="T4" fmla="*/ 0 w 2141"/>
                <a:gd name="T5" fmla="*/ 198 h 198"/>
                <a:gd name="T6" fmla="*/ 2053 w 2141"/>
                <a:gd name="T7" fmla="*/ 0 h 198"/>
                <a:gd name="T8" fmla="*/ 205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0" name="Freeform 11"/>
            <p:cNvSpPr>
              <a:spLocks/>
            </p:cNvSpPr>
            <p:nvPr/>
          </p:nvSpPr>
          <p:spPr bwMode="hidden">
            <a:xfrm>
              <a:off x="2097" y="4043"/>
              <a:ext cx="2514" cy="276"/>
            </a:xfrm>
            <a:custGeom>
              <a:avLst/>
              <a:gdLst>
                <a:gd name="T0" fmla="*/ 2065 w 2517"/>
                <a:gd name="T1" fmla="*/ 276 h 276"/>
                <a:gd name="T2" fmla="*/ 2385 w 2517"/>
                <a:gd name="T3" fmla="*/ 204 h 276"/>
                <a:gd name="T4" fmla="*/ 2128 w 2517"/>
                <a:gd name="T5" fmla="*/ 0 h 276"/>
                <a:gd name="T6" fmla="*/ 0 w 2517"/>
                <a:gd name="T7" fmla="*/ 276 h 276"/>
                <a:gd name="T8" fmla="*/ 2065 w 2517"/>
                <a:gd name="T9" fmla="*/ 276 h 276"/>
                <a:gd name="T10" fmla="*/ 206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2" name="Freeform 13"/>
            <p:cNvSpPr>
              <a:spLocks/>
            </p:cNvSpPr>
            <p:nvPr/>
          </p:nvSpPr>
          <p:spPr bwMode="hidden">
            <a:xfrm>
              <a:off x="5030" y="3151"/>
              <a:ext cx="728" cy="240"/>
            </a:xfrm>
            <a:custGeom>
              <a:avLst/>
              <a:gdLst>
                <a:gd name="T0" fmla="*/ 685 w 729"/>
                <a:gd name="T1" fmla="*/ 240 h 240"/>
                <a:gd name="T2" fmla="*/ 0 w 729"/>
                <a:gd name="T3" fmla="*/ 0 h 240"/>
                <a:gd name="T4" fmla="*/ 0 w 729"/>
                <a:gd name="T5" fmla="*/ 6 h 240"/>
                <a:gd name="T6" fmla="*/ 685 w 729"/>
                <a:gd name="T7" fmla="*/ 240 h 240"/>
                <a:gd name="T8" fmla="*/ 68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4" name="Freeform 15"/>
            <p:cNvSpPr>
              <a:spLocks/>
            </p:cNvSpPr>
            <p:nvPr/>
          </p:nvSpPr>
          <p:spPr bwMode="hidden">
            <a:xfrm>
              <a:off x="5030" y="3049"/>
              <a:ext cx="728" cy="318"/>
            </a:xfrm>
            <a:custGeom>
              <a:avLst/>
              <a:gdLst>
                <a:gd name="T0" fmla="*/ 685 w 729"/>
                <a:gd name="T1" fmla="*/ 318 h 318"/>
                <a:gd name="T2" fmla="*/ 685 w 729"/>
                <a:gd name="T3" fmla="*/ 312 h 318"/>
                <a:gd name="T4" fmla="*/ 0 w 729"/>
                <a:gd name="T5" fmla="*/ 0 h 318"/>
                <a:gd name="T6" fmla="*/ 0 w 729"/>
                <a:gd name="T7" fmla="*/ 54 h 318"/>
                <a:gd name="T8" fmla="*/ 685 w 729"/>
                <a:gd name="T9" fmla="*/ 318 h 318"/>
                <a:gd name="T10" fmla="*/ 68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6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nvGrpSpPr>
            <p:cNvPr id="1068" name="Group 39"/>
            <p:cNvGrpSpPr>
              <a:grpSpLocks/>
            </p:cNvGrpSpPr>
            <p:nvPr userDrawn="1"/>
          </p:nvGrpSpPr>
          <p:grpSpPr bwMode="auto">
            <a:xfrm>
              <a:off x="0" y="1632"/>
              <a:ext cx="5758" cy="1858"/>
              <a:chOff x="0" y="1632"/>
              <a:chExt cx="5758" cy="1858"/>
            </a:xfrm>
          </p:grpSpPr>
          <p:sp>
            <p:nvSpPr>
              <p:cNvPr id="2990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grpSp>
      <p:sp>
        <p:nvSpPr>
          <p:cNvPr id="299050"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299051"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99052"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effectLst>
                  <a:outerShdw blurRad="38100" dist="38100" dir="2700000" algn="tl">
                    <a:srgbClr val="000000"/>
                  </a:outerShdw>
                </a:effectLst>
                <a:latin typeface="Arial" charset="0"/>
                <a:ea typeface="ＭＳ Ｐゴシック" charset="-128"/>
              </a:defRPr>
            </a:lvl1pPr>
          </a:lstStyle>
          <a:p>
            <a:pPr fontAlgn="base">
              <a:spcBef>
                <a:spcPct val="0"/>
              </a:spcBef>
              <a:spcAft>
                <a:spcPct val="0"/>
              </a:spcAft>
              <a:defRPr/>
            </a:pPr>
            <a:fld id="{DE7F9231-733B-4777-B02D-7B23715E4021}" type="datetime1">
              <a:rPr lang="de-DE">
                <a:solidFill>
                  <a:srgbClr val="FFFFFF"/>
                </a:solidFill>
              </a:rPr>
              <a:pPr fontAlgn="base">
                <a:spcBef>
                  <a:spcPct val="0"/>
                </a:spcBef>
                <a:spcAft>
                  <a:spcPct val="0"/>
                </a:spcAft>
                <a:defRPr/>
              </a:pPr>
              <a:t>13.01.2017</a:t>
            </a:fld>
            <a:endParaRPr lang="de-DE" dirty="0">
              <a:solidFill>
                <a:srgbClr val="FFFFFF"/>
              </a:solidFill>
            </a:endParaRPr>
          </a:p>
        </p:txBody>
      </p:sp>
      <p:sp>
        <p:nvSpPr>
          <p:cNvPr id="299053"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effectLst>
                  <a:outerShdw blurRad="38100" dist="38100" dir="2700000" algn="tl">
                    <a:srgbClr val="000000"/>
                  </a:outerShdw>
                </a:effectLst>
                <a:latin typeface="Arial" charset="0"/>
                <a:ea typeface="ＭＳ Ｐゴシック" charset="-128"/>
              </a:defRPr>
            </a:lvl1pPr>
          </a:lstStyle>
          <a:p>
            <a:pPr fontAlgn="base">
              <a:spcBef>
                <a:spcPct val="0"/>
              </a:spcBef>
              <a:spcAft>
                <a:spcPct val="0"/>
              </a:spcAft>
              <a:defRPr/>
            </a:pPr>
            <a:endParaRPr lang="de-DE">
              <a:solidFill>
                <a:srgbClr val="FFFFFF"/>
              </a:solidFill>
            </a:endParaRPr>
          </a:p>
        </p:txBody>
      </p:sp>
      <p:sp>
        <p:nvSpPr>
          <p:cNvPr id="299054"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A22B6842-2262-4AA0-84E8-D6F48D2F670E}" type="slidenum">
              <a:rPr lang="de-DE">
                <a:solidFill>
                  <a:srgbClr val="FFFFFF"/>
                </a:solidFill>
                <a:ea typeface="ＭＳ Ｐゴシック" panose="020B0600070205080204" pitchFamily="34" charset="-128"/>
              </a:rPr>
              <a:pPr fontAlgn="base">
                <a:spcBef>
                  <a:spcPct val="0"/>
                </a:spcBef>
                <a:spcAft>
                  <a:spcPct val="0"/>
                </a:spcAft>
                <a:defRPr/>
              </a:pPr>
              <a:t>‹Nr.›</a:t>
            </a:fld>
            <a:endParaRPr lang="de-DE" dirty="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074395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9260"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fld id="{89BF363D-A3B2-4700-89D0-CA09E1C6142E}" type="slidenum">
              <a:rPr lang="de-DE" altLang="de-DE"/>
              <a:pPr fontAlgn="base">
                <a:spcBef>
                  <a:spcPct val="0"/>
                </a:spcBef>
                <a:spcAft>
                  <a:spcPct val="0"/>
                </a:spcAft>
                <a:defRPr/>
              </a:pPr>
              <a:t>‹Nr.›</a:t>
            </a:fld>
            <a:endParaRPr lang="de-DE" altLang="de-DE" dirty="0"/>
          </a:p>
        </p:txBody>
      </p:sp>
    </p:spTree>
    <p:extLst>
      <p:ext uri="{BB962C8B-B14F-4D97-AF65-F5344CB8AC3E}">
        <p14:creationId xmlns:p14="http://schemas.microsoft.com/office/powerpoint/2010/main" val="175077553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10284"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fld id="{108D8CCC-7F93-4A93-A1E5-48306269FB6C}" type="slidenum">
              <a:rPr lang="de-DE" altLang="de-DE"/>
              <a:pPr fontAlgn="base">
                <a:spcBef>
                  <a:spcPct val="0"/>
                </a:spcBef>
                <a:spcAft>
                  <a:spcPct val="0"/>
                </a:spcAft>
                <a:defRPr/>
              </a:pPr>
              <a:t>‹Nr.›</a:t>
            </a:fld>
            <a:endParaRPr lang="de-DE" altLang="de-DE" dirty="0"/>
          </a:p>
        </p:txBody>
      </p:sp>
    </p:spTree>
    <p:extLst>
      <p:ext uri="{BB962C8B-B14F-4D97-AF65-F5344CB8AC3E}">
        <p14:creationId xmlns:p14="http://schemas.microsoft.com/office/powerpoint/2010/main" val="1417128461"/>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2990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35" name="Freeform 6"/>
            <p:cNvSpPr>
              <a:spLocks/>
            </p:cNvSpPr>
            <p:nvPr/>
          </p:nvSpPr>
          <p:spPr bwMode="hidden">
            <a:xfrm>
              <a:off x="4038" y="3577"/>
              <a:ext cx="1720" cy="65"/>
            </a:xfrm>
            <a:custGeom>
              <a:avLst/>
              <a:gdLst>
                <a:gd name="T0" fmla="*/ 1634 w 1722"/>
                <a:gd name="T1" fmla="*/ 33 h 66"/>
                <a:gd name="T2" fmla="*/ 1634 w 1722"/>
                <a:gd name="T3" fmla="*/ 33 h 66"/>
                <a:gd name="T4" fmla="*/ 0 w 1722"/>
                <a:gd name="T5" fmla="*/ 0 h 66"/>
                <a:gd name="T6" fmla="*/ 0 w 1722"/>
                <a:gd name="T7" fmla="*/ 33 h 66"/>
                <a:gd name="T8" fmla="*/ 1634 w 1722"/>
                <a:gd name="T9" fmla="*/ 33 h 66"/>
                <a:gd name="T10" fmla="*/ 163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37" name="Freeform 8"/>
            <p:cNvSpPr>
              <a:spLocks/>
            </p:cNvSpPr>
            <p:nvPr/>
          </p:nvSpPr>
          <p:spPr bwMode="hidden">
            <a:xfrm>
              <a:off x="4784" y="3702"/>
              <a:ext cx="974" cy="101"/>
            </a:xfrm>
            <a:custGeom>
              <a:avLst/>
              <a:gdLst>
                <a:gd name="T0" fmla="*/ 931 w 975"/>
                <a:gd name="T1" fmla="*/ 48 h 101"/>
                <a:gd name="T2" fmla="*/ 931 w 975"/>
                <a:gd name="T3" fmla="*/ 0 h 101"/>
                <a:gd name="T4" fmla="*/ 0 w 975"/>
                <a:gd name="T5" fmla="*/ 24 h 101"/>
                <a:gd name="T6" fmla="*/ 0 w 975"/>
                <a:gd name="T7" fmla="*/ 101 h 101"/>
                <a:gd name="T8" fmla="*/ 931 w 975"/>
                <a:gd name="T9" fmla="*/ 48 h 101"/>
                <a:gd name="T10" fmla="*/ 93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1038" name="Freeform 9"/>
            <p:cNvSpPr>
              <a:spLocks/>
            </p:cNvSpPr>
            <p:nvPr/>
          </p:nvSpPr>
          <p:spPr bwMode="hidden">
            <a:xfrm>
              <a:off x="3619" y="3815"/>
              <a:ext cx="2139" cy="198"/>
            </a:xfrm>
            <a:custGeom>
              <a:avLst/>
              <a:gdLst>
                <a:gd name="T0" fmla="*/ 2053 w 2141"/>
                <a:gd name="T1" fmla="*/ 0 h 198"/>
                <a:gd name="T2" fmla="*/ 0 w 2141"/>
                <a:gd name="T3" fmla="*/ 156 h 198"/>
                <a:gd name="T4" fmla="*/ 0 w 2141"/>
                <a:gd name="T5" fmla="*/ 198 h 198"/>
                <a:gd name="T6" fmla="*/ 2053 w 2141"/>
                <a:gd name="T7" fmla="*/ 0 h 198"/>
                <a:gd name="T8" fmla="*/ 205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0" name="Freeform 11"/>
            <p:cNvSpPr>
              <a:spLocks/>
            </p:cNvSpPr>
            <p:nvPr/>
          </p:nvSpPr>
          <p:spPr bwMode="hidden">
            <a:xfrm>
              <a:off x="2097" y="4043"/>
              <a:ext cx="2514" cy="276"/>
            </a:xfrm>
            <a:custGeom>
              <a:avLst/>
              <a:gdLst>
                <a:gd name="T0" fmla="*/ 2065 w 2517"/>
                <a:gd name="T1" fmla="*/ 276 h 276"/>
                <a:gd name="T2" fmla="*/ 2385 w 2517"/>
                <a:gd name="T3" fmla="*/ 204 h 276"/>
                <a:gd name="T4" fmla="*/ 2128 w 2517"/>
                <a:gd name="T5" fmla="*/ 0 h 276"/>
                <a:gd name="T6" fmla="*/ 0 w 2517"/>
                <a:gd name="T7" fmla="*/ 276 h 276"/>
                <a:gd name="T8" fmla="*/ 2065 w 2517"/>
                <a:gd name="T9" fmla="*/ 276 h 276"/>
                <a:gd name="T10" fmla="*/ 206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2" name="Freeform 13"/>
            <p:cNvSpPr>
              <a:spLocks/>
            </p:cNvSpPr>
            <p:nvPr/>
          </p:nvSpPr>
          <p:spPr bwMode="hidden">
            <a:xfrm>
              <a:off x="5030" y="3151"/>
              <a:ext cx="728" cy="240"/>
            </a:xfrm>
            <a:custGeom>
              <a:avLst/>
              <a:gdLst>
                <a:gd name="T0" fmla="*/ 685 w 729"/>
                <a:gd name="T1" fmla="*/ 240 h 240"/>
                <a:gd name="T2" fmla="*/ 0 w 729"/>
                <a:gd name="T3" fmla="*/ 0 h 240"/>
                <a:gd name="T4" fmla="*/ 0 w 729"/>
                <a:gd name="T5" fmla="*/ 6 h 240"/>
                <a:gd name="T6" fmla="*/ 685 w 729"/>
                <a:gd name="T7" fmla="*/ 240 h 240"/>
                <a:gd name="T8" fmla="*/ 68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4" name="Freeform 15"/>
            <p:cNvSpPr>
              <a:spLocks/>
            </p:cNvSpPr>
            <p:nvPr/>
          </p:nvSpPr>
          <p:spPr bwMode="hidden">
            <a:xfrm>
              <a:off x="5030" y="3049"/>
              <a:ext cx="728" cy="318"/>
            </a:xfrm>
            <a:custGeom>
              <a:avLst/>
              <a:gdLst>
                <a:gd name="T0" fmla="*/ 685 w 729"/>
                <a:gd name="T1" fmla="*/ 318 h 318"/>
                <a:gd name="T2" fmla="*/ 685 w 729"/>
                <a:gd name="T3" fmla="*/ 312 h 318"/>
                <a:gd name="T4" fmla="*/ 0 w 729"/>
                <a:gd name="T5" fmla="*/ 0 h 318"/>
                <a:gd name="T6" fmla="*/ 0 w 729"/>
                <a:gd name="T7" fmla="*/ 54 h 318"/>
                <a:gd name="T8" fmla="*/ 685 w 729"/>
                <a:gd name="T9" fmla="*/ 318 h 318"/>
                <a:gd name="T10" fmla="*/ 68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6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990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nvGrpSpPr>
            <p:cNvPr id="1068" name="Group 39"/>
            <p:cNvGrpSpPr>
              <a:grpSpLocks/>
            </p:cNvGrpSpPr>
            <p:nvPr userDrawn="1"/>
          </p:nvGrpSpPr>
          <p:grpSpPr bwMode="auto">
            <a:xfrm>
              <a:off x="0" y="1632"/>
              <a:ext cx="5758" cy="1858"/>
              <a:chOff x="0" y="1632"/>
              <a:chExt cx="5758" cy="1858"/>
            </a:xfrm>
          </p:grpSpPr>
          <p:sp>
            <p:nvSpPr>
              <p:cNvPr id="2990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sp>
            <p:nvSpPr>
              <p:cNvPr id="2990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2600" b="1" dirty="0">
                  <a:solidFill>
                    <a:srgbClr val="FFFFFF"/>
                  </a:solidFill>
                  <a:latin typeface="Verdana" panose="020B0604030504040204" pitchFamily="34" charset="0"/>
                  <a:ea typeface="ＭＳ Ｐゴシック" charset="-128"/>
                </a:endParaRPr>
              </a:p>
            </p:txBody>
          </p:sp>
        </p:grpSp>
      </p:grpSp>
      <p:sp>
        <p:nvSpPr>
          <p:cNvPr id="299050"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299051"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99052"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effectLst>
                  <a:outerShdw blurRad="38100" dist="38100" dir="2700000" algn="tl">
                    <a:srgbClr val="000000"/>
                  </a:outerShdw>
                </a:effectLst>
                <a:latin typeface="Arial" charset="0"/>
                <a:ea typeface="ＭＳ Ｐゴシック" charset="-128"/>
              </a:defRPr>
            </a:lvl1pPr>
          </a:lstStyle>
          <a:p>
            <a:pPr fontAlgn="base">
              <a:spcBef>
                <a:spcPct val="0"/>
              </a:spcBef>
              <a:spcAft>
                <a:spcPct val="0"/>
              </a:spcAft>
              <a:defRPr/>
            </a:pPr>
            <a:fld id="{DE7F9231-733B-4777-B02D-7B23715E4021}" type="datetime1">
              <a:rPr lang="de-DE">
                <a:solidFill>
                  <a:srgbClr val="FFFFFF"/>
                </a:solidFill>
              </a:rPr>
              <a:pPr fontAlgn="base">
                <a:spcBef>
                  <a:spcPct val="0"/>
                </a:spcBef>
                <a:spcAft>
                  <a:spcPct val="0"/>
                </a:spcAft>
                <a:defRPr/>
              </a:pPr>
              <a:t>13.01.2017</a:t>
            </a:fld>
            <a:endParaRPr lang="de-DE" dirty="0">
              <a:solidFill>
                <a:srgbClr val="FFFFFF"/>
              </a:solidFill>
            </a:endParaRPr>
          </a:p>
        </p:txBody>
      </p:sp>
      <p:sp>
        <p:nvSpPr>
          <p:cNvPr id="299053"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effectLst>
                  <a:outerShdw blurRad="38100" dist="38100" dir="2700000" algn="tl">
                    <a:srgbClr val="000000"/>
                  </a:outerShdw>
                </a:effectLst>
                <a:latin typeface="Arial" charset="0"/>
                <a:ea typeface="ＭＳ Ｐゴシック" charset="-128"/>
              </a:defRPr>
            </a:lvl1pPr>
          </a:lstStyle>
          <a:p>
            <a:pPr fontAlgn="base">
              <a:spcBef>
                <a:spcPct val="0"/>
              </a:spcBef>
              <a:spcAft>
                <a:spcPct val="0"/>
              </a:spcAft>
              <a:defRPr/>
            </a:pPr>
            <a:endParaRPr lang="de-DE">
              <a:solidFill>
                <a:srgbClr val="FFFFFF"/>
              </a:solidFill>
            </a:endParaRPr>
          </a:p>
        </p:txBody>
      </p:sp>
      <p:sp>
        <p:nvSpPr>
          <p:cNvPr id="299054"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A22B6842-2262-4AA0-84E8-D6F48D2F670E}" type="slidenum">
              <a:rPr lang="de-DE">
                <a:solidFill>
                  <a:srgbClr val="FFFFFF"/>
                </a:solidFill>
                <a:ea typeface="ＭＳ Ｐゴシック" panose="020B0600070205080204" pitchFamily="34" charset="-128"/>
              </a:rPr>
              <a:pPr fontAlgn="base">
                <a:spcBef>
                  <a:spcPct val="0"/>
                </a:spcBef>
                <a:spcAft>
                  <a:spcPct val="0"/>
                </a:spcAft>
                <a:defRPr/>
              </a:pPr>
              <a:t>‹Nr.›</a:t>
            </a:fld>
            <a:endParaRPr lang="de-DE" dirty="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2051502047"/>
      </p:ext>
    </p:extLst>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734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34" charset="0"/>
                <a:ea typeface="ＭＳ Ｐゴシック" pitchFamily="34" charset="-128"/>
              </a:defRPr>
            </a:lvl1pPr>
          </a:lstStyle>
          <a:p>
            <a:pPr fontAlgn="base">
              <a:spcBef>
                <a:spcPct val="0"/>
              </a:spcBef>
              <a:spcAft>
                <a:spcPct val="0"/>
              </a:spcAft>
              <a:defRPr/>
            </a:pPr>
            <a:fld id="{E121B085-78BC-4CAB-AD23-6DFC6E30C84E}" type="datetime1">
              <a:rPr lang="de-DE"/>
              <a:pPr fontAlgn="base">
                <a:spcBef>
                  <a:spcPct val="0"/>
                </a:spcBef>
                <a:spcAft>
                  <a:spcPct val="0"/>
                </a:spcAft>
                <a:defRPr/>
              </a:pPr>
              <a:t>13.01.2017</a:t>
            </a:fld>
            <a:endParaRPr lang="de-DE" dirty="0"/>
          </a:p>
        </p:txBody>
      </p:sp>
      <p:sp>
        <p:nvSpPr>
          <p:cNvPr id="5734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34" charset="0"/>
                <a:ea typeface="ＭＳ Ｐゴシック" pitchFamily="34" charset="-128"/>
              </a:defRPr>
            </a:lvl1pPr>
          </a:lstStyle>
          <a:p>
            <a:pPr fontAlgn="base">
              <a:spcBef>
                <a:spcPct val="0"/>
              </a:spcBef>
              <a:spcAft>
                <a:spcPct val="0"/>
              </a:spcAft>
              <a:defRPr/>
            </a:pPr>
            <a:endParaRPr lang="de-DE"/>
          </a:p>
        </p:txBody>
      </p:sp>
      <p:sp>
        <p:nvSpPr>
          <p:cNvPr id="5735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fontAlgn="base">
              <a:spcBef>
                <a:spcPct val="0"/>
              </a:spcBef>
              <a:spcAft>
                <a:spcPct val="0"/>
              </a:spcAft>
              <a:defRPr/>
            </a:pPr>
            <a:fld id="{BCF39264-7436-41A5-9DF7-83608EBECCEA}" type="slidenum">
              <a:rPr lang="de-DE">
                <a:ea typeface="ＭＳ Ｐゴシック" panose="020B0600070205080204" pitchFamily="34" charset="-128"/>
              </a:rPr>
              <a:pPr fontAlgn="base">
                <a:spcBef>
                  <a:spcPct val="0"/>
                </a:spcBef>
                <a:spcAft>
                  <a:spcPct val="0"/>
                </a:spcAft>
                <a:defRPr/>
              </a:pPr>
              <a:t>‹Nr.›</a:t>
            </a:fld>
            <a:endParaRPr lang="de-DE" dirty="0">
              <a:ea typeface="ＭＳ Ｐゴシック" panose="020B0600070205080204" pitchFamily="34" charset="-128"/>
            </a:endParaRPr>
          </a:p>
        </p:txBody>
      </p:sp>
    </p:spTree>
    <p:extLst>
      <p:ext uri="{BB962C8B-B14F-4D97-AF65-F5344CB8AC3E}">
        <p14:creationId xmlns:p14="http://schemas.microsoft.com/office/powerpoint/2010/main" val="12741769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11308"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fld id="{4E418277-AABE-4624-B687-A3DADB473BF2}" type="slidenum">
              <a:rPr lang="de-DE" altLang="de-DE"/>
              <a:pPr fontAlgn="base">
                <a:spcBef>
                  <a:spcPct val="0"/>
                </a:spcBef>
                <a:spcAft>
                  <a:spcPct val="0"/>
                </a:spcAft>
                <a:defRPr/>
              </a:pPr>
              <a:t>‹Nr.›</a:t>
            </a:fld>
            <a:endParaRPr lang="de-DE" altLang="de-DE" dirty="0"/>
          </a:p>
        </p:txBody>
      </p:sp>
    </p:spTree>
    <p:extLst>
      <p:ext uri="{BB962C8B-B14F-4D97-AF65-F5344CB8AC3E}">
        <p14:creationId xmlns:p14="http://schemas.microsoft.com/office/powerpoint/2010/main" val="4134073068"/>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nvGrpSpPr>
            <p:cNvPr id="12332"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dirty="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endParaRPr lang="de-DE"/>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panose="020B0604020202020204" pitchFamily="34" charset="0"/>
                <a:ea typeface="+mn-ea"/>
              </a:defRPr>
            </a:lvl1pPr>
          </a:lstStyle>
          <a:p>
            <a:pPr fontAlgn="base">
              <a:spcBef>
                <a:spcPct val="0"/>
              </a:spcBef>
              <a:spcAft>
                <a:spcPct val="0"/>
              </a:spcAft>
              <a:defRPr/>
            </a:pPr>
            <a:fld id="{FA6CA4DB-4988-4D92-8D4B-702A518FE13E}" type="slidenum">
              <a:rPr lang="de-DE" altLang="de-DE"/>
              <a:pPr fontAlgn="base">
                <a:spcBef>
                  <a:spcPct val="0"/>
                </a:spcBef>
                <a:spcAft>
                  <a:spcPct val="0"/>
                </a:spcAft>
                <a:defRPr/>
              </a:pPr>
              <a:t>‹Nr.›</a:t>
            </a:fld>
            <a:endParaRPr lang="de-DE" altLang="de-DE" dirty="0"/>
          </a:p>
        </p:txBody>
      </p:sp>
    </p:spTree>
    <p:extLst>
      <p:ext uri="{BB962C8B-B14F-4D97-AF65-F5344CB8AC3E}">
        <p14:creationId xmlns:p14="http://schemas.microsoft.com/office/powerpoint/2010/main" val="116938592"/>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1"/>
            <a:ext cx="12192000" cy="6856413"/>
            <a:chOff x="0" y="0"/>
            <a:chExt cx="5760" cy="4319"/>
          </a:xfrm>
        </p:grpSpPr>
        <p:sp>
          <p:nvSpPr>
            <p:cNvPr id="8816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6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nvGrpSpPr>
            <p:cNvPr id="3116" name="Group 39"/>
            <p:cNvGrpSpPr>
              <a:grpSpLocks/>
            </p:cNvGrpSpPr>
            <p:nvPr userDrawn="1"/>
          </p:nvGrpSpPr>
          <p:grpSpPr bwMode="auto">
            <a:xfrm>
              <a:off x="0" y="1632"/>
              <a:ext cx="5758" cy="1858"/>
              <a:chOff x="0" y="1632"/>
              <a:chExt cx="5758" cy="1858"/>
            </a:xfrm>
          </p:grpSpPr>
          <p:sp>
            <p:nvSpPr>
              <p:cNvPr id="8817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sp>
            <p:nvSpPr>
              <p:cNvPr id="8817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de-DE" sz="1800">
                  <a:solidFill>
                    <a:srgbClr val="FFFFFF"/>
                  </a:solidFill>
                  <a:effectLst>
                    <a:outerShdw blurRad="38100" dist="38100" dir="2700000" algn="tl">
                      <a:srgbClr val="000000">
                        <a:alpha val="43137"/>
                      </a:srgbClr>
                    </a:outerShdw>
                  </a:effectLst>
                </a:endParaRPr>
              </a:p>
            </p:txBody>
          </p:sp>
        </p:grpSp>
      </p:grpSp>
      <p:sp>
        <p:nvSpPr>
          <p:cNvPr id="881706"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8170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81708"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fld id="{44A0D119-E4DD-4367-BDE8-02416788718C}" type="datetime1">
              <a:rPr lang="de-DE" smtClean="0">
                <a:solidFill>
                  <a:srgbClr val="FFFFFF"/>
                </a:solidFill>
              </a:rPr>
              <a:pPr fontAlgn="base">
                <a:spcBef>
                  <a:spcPct val="0"/>
                </a:spcBef>
                <a:spcAft>
                  <a:spcPct val="0"/>
                </a:spcAft>
                <a:defRPr/>
              </a:pPr>
              <a:t>13.01.2017</a:t>
            </a:fld>
            <a:endParaRPr lang="de-DE">
              <a:solidFill>
                <a:srgbClr val="FFFFFF"/>
              </a:solidFill>
            </a:endParaRPr>
          </a:p>
        </p:txBody>
      </p:sp>
      <p:sp>
        <p:nvSpPr>
          <p:cNvPr id="881709"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de-DE">
              <a:solidFill>
                <a:srgbClr val="FFFFFF"/>
              </a:solidFill>
            </a:endParaRPr>
          </a:p>
        </p:txBody>
      </p:sp>
      <p:sp>
        <p:nvSpPr>
          <p:cNvPr id="881710"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A609F387-3DBA-41A0-92C6-2263E01542A3}" type="slidenum">
              <a:rPr lang="de-DE" altLang="de-DE">
                <a:solidFill>
                  <a:srgbClr val="FFFFFF"/>
                </a:solidFill>
              </a:rPr>
              <a:pPr fontAlgn="base">
                <a:spcBef>
                  <a:spcPct val="0"/>
                </a:spcBef>
                <a:spcAft>
                  <a:spcPct val="0"/>
                </a:spcAft>
                <a:defRPr/>
              </a:pPr>
              <a:t>‹Nr.›</a:t>
            </a:fld>
            <a:endParaRPr lang="de-DE" altLang="de-DE">
              <a:solidFill>
                <a:srgbClr val="FFFFFF"/>
              </a:solidFill>
            </a:endParaRPr>
          </a:p>
        </p:txBody>
      </p:sp>
    </p:spTree>
    <p:extLst>
      <p:ext uri="{BB962C8B-B14F-4D97-AF65-F5344CB8AC3E}">
        <p14:creationId xmlns:p14="http://schemas.microsoft.com/office/powerpoint/2010/main" val="3797745320"/>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hyperlink" Target="http://waxmann.ciando.com/ebook/bid-1003086-einfuehrung-in-die-sportsoziologie/inhalte/" TargetMode="External"/><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86.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8.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8.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8.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4.xml"/><Relationship Id="rId5" Type="http://schemas.openxmlformats.org/officeDocument/2006/relationships/image" Target="../media/image45.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4.xml"/><Relationship Id="rId5" Type="http://schemas.openxmlformats.org/officeDocument/2006/relationships/image" Target="../media/image46.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0.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repubblica.it/images/speciale/calcio/juventus/prima.jpg" TargetMode="External"/><Relationship Id="rId1" Type="http://schemas.openxmlformats.org/officeDocument/2006/relationships/slideLayout" Target="../slideLayouts/slideLayout134.xml"/><Relationship Id="rId5" Type="http://schemas.openxmlformats.org/officeDocument/2006/relationships/image" Target="../media/image52.jpe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134.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166.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78" y="-1162923"/>
            <a:ext cx="12274378" cy="1154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2"/>
          <p:cNvSpPr txBox="1">
            <a:spLocks noChangeArrowheads="1"/>
          </p:cNvSpPr>
          <p:nvPr/>
        </p:nvSpPr>
        <p:spPr bwMode="auto">
          <a:xfrm rot="10800000">
            <a:off x="1427207" y="5133975"/>
            <a:ext cx="647613" cy="1754188"/>
          </a:xfrm>
          <a:prstGeom prst="rect">
            <a:avLst/>
          </a:prstGeom>
          <a:noFill/>
          <a:ln>
            <a:noFill/>
          </a:ln>
          <a:effectLst/>
          <a:extLst>
            <a:ext uri="{909E8E84-426E-40DD-AFC4-6F175D3DCCD1}">
              <a14:hiddenFill xmlns:a14="http://schemas.microsoft.com/office/drawing/2010/main">
                <a:solidFill>
                  <a:srgbClr val="34BDF4"/>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2075" tIns="46038" rIns="92075" bIns="46038" anchor="ctr">
            <a:spAutoFit/>
          </a:bodyPr>
          <a:lstStyle>
            <a:lvl1pPr>
              <a:spcBef>
                <a:spcPct val="20000"/>
              </a:spcBef>
              <a:buClr>
                <a:schemeClr val="accent1"/>
              </a:buClr>
              <a:buSzPct val="75000"/>
              <a:buFont typeface="Monotype Sorts" pitchFamily="2" charset="2"/>
              <a:buChar char="n"/>
              <a:defRPr sz="3200" i="1">
                <a:solidFill>
                  <a:schemeClr val="bg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3200" i="1">
                <a:solidFill>
                  <a:schemeClr val="bg2"/>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
              <a:defRPr sz="3200" i="1">
                <a:solidFill>
                  <a:schemeClr val="bg2"/>
                </a:solidFill>
                <a:latin typeface="Arial" panose="020B0604020202020204" pitchFamily="34" charset="0"/>
              </a:defRPr>
            </a:lvl3pPr>
            <a:lvl4pPr marL="1600200" indent="-228600">
              <a:spcBef>
                <a:spcPct val="20000"/>
              </a:spcBef>
              <a:buClr>
                <a:schemeClr val="tx2"/>
              </a:buClr>
              <a:buChar char="•"/>
              <a:defRPr sz="3200" i="1">
                <a:solidFill>
                  <a:schemeClr val="tx1"/>
                </a:solidFill>
                <a:latin typeface="Arial" panose="020B0604020202020204" pitchFamily="34" charset="0"/>
              </a:defRPr>
            </a:lvl4pPr>
            <a:lvl5pPr marL="2057400" indent="-228600">
              <a:spcBef>
                <a:spcPct val="20000"/>
              </a:spcBef>
              <a:buClr>
                <a:schemeClr val="tx2"/>
              </a:buClr>
              <a:buChar char="–"/>
              <a:defRPr sz="3200" 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endParaRPr lang="de-DE" altLang="de-DE" sz="1200" b="1" i="0">
              <a:solidFill>
                <a:srgbClr val="000000"/>
              </a:solidFill>
            </a:endParaRPr>
          </a:p>
          <a:p>
            <a:pPr algn="ctr" eaLnBrk="0" fontAlgn="base" hangingPunct="0">
              <a:spcBef>
                <a:spcPct val="50000"/>
              </a:spcBef>
              <a:spcAft>
                <a:spcPct val="0"/>
              </a:spcAft>
              <a:buClrTx/>
              <a:buSzTx/>
              <a:buFontTx/>
              <a:buNone/>
            </a:pPr>
            <a:endParaRPr lang="de-DE" altLang="de-DE" sz="1200" b="1" i="0">
              <a:solidFill>
                <a:srgbClr val="000000"/>
              </a:solidFill>
            </a:endParaRPr>
          </a:p>
        </p:txBody>
      </p:sp>
      <p:sp>
        <p:nvSpPr>
          <p:cNvPr id="31748" name="Text Box 5"/>
          <p:cNvSpPr txBox="1">
            <a:spLocks noChangeArrowheads="1"/>
          </p:cNvSpPr>
          <p:nvPr/>
        </p:nvSpPr>
        <p:spPr bwMode="auto">
          <a:xfrm>
            <a:off x="1751014" y="1410385"/>
            <a:ext cx="10602998" cy="1293304"/>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75000"/>
              <a:buFont typeface="Monotype Sorts" pitchFamily="2" charset="2"/>
              <a:buChar char="n"/>
              <a:defRPr sz="3200" i="1">
                <a:solidFill>
                  <a:schemeClr val="bg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3200" i="1">
                <a:solidFill>
                  <a:schemeClr val="bg2"/>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
              <a:defRPr sz="3200" i="1">
                <a:solidFill>
                  <a:schemeClr val="bg2"/>
                </a:solidFill>
                <a:latin typeface="Arial" panose="020B0604020202020204" pitchFamily="34" charset="0"/>
              </a:defRPr>
            </a:lvl3pPr>
            <a:lvl4pPr marL="1600200" indent="-228600">
              <a:spcBef>
                <a:spcPct val="20000"/>
              </a:spcBef>
              <a:buClr>
                <a:schemeClr val="tx2"/>
              </a:buClr>
              <a:buChar char="•"/>
              <a:defRPr sz="3200" i="1">
                <a:solidFill>
                  <a:schemeClr val="tx1"/>
                </a:solidFill>
                <a:latin typeface="Arial" panose="020B0604020202020204" pitchFamily="34" charset="0"/>
              </a:defRPr>
            </a:lvl4pPr>
            <a:lvl5pPr marL="2057400" indent="-228600">
              <a:spcBef>
                <a:spcPct val="20000"/>
              </a:spcBef>
              <a:buClr>
                <a:schemeClr val="tx2"/>
              </a:buClr>
              <a:buChar char="–"/>
              <a:defRPr sz="3200" 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9pPr>
          </a:lstStyle>
          <a:p>
            <a:pPr eaLnBrk="0" fontAlgn="base" hangingPunct="0">
              <a:spcBef>
                <a:spcPct val="50000"/>
              </a:spcBef>
              <a:spcAft>
                <a:spcPct val="0"/>
              </a:spcAft>
              <a:buClrTx/>
              <a:buSzTx/>
              <a:buNone/>
            </a:pPr>
            <a:r>
              <a:rPr lang="de-AT" sz="3600" b="1" i="0" dirty="0" smtClean="0">
                <a:solidFill>
                  <a:srgbClr val="002060"/>
                </a:solidFill>
              </a:rPr>
              <a:t>VO Sport und Kommunikation</a:t>
            </a:r>
            <a:endParaRPr lang="de-AT" sz="3600" b="1" i="0" dirty="0">
              <a:solidFill>
                <a:srgbClr val="002060"/>
              </a:solidFill>
            </a:endParaRPr>
          </a:p>
          <a:p>
            <a:pPr eaLnBrk="0" fontAlgn="base" hangingPunct="0">
              <a:spcBef>
                <a:spcPct val="50000"/>
              </a:spcBef>
              <a:spcAft>
                <a:spcPct val="0"/>
              </a:spcAft>
              <a:buClrTx/>
              <a:buSzTx/>
              <a:buFontTx/>
              <a:buNone/>
            </a:pPr>
            <a:r>
              <a:rPr lang="de-DE" altLang="de-DE" sz="2800" b="1" i="0" dirty="0" smtClean="0">
                <a:solidFill>
                  <a:srgbClr val="002060"/>
                </a:solidFill>
              </a:rPr>
              <a:t>Otmar Weiß</a:t>
            </a:r>
            <a:endParaRPr lang="de-DE" altLang="de-DE" sz="2800" b="1" i="0" dirty="0">
              <a:solidFill>
                <a:srgbClr val="002060"/>
              </a:solidFill>
            </a:endParaRPr>
          </a:p>
        </p:txBody>
      </p:sp>
      <p:sp>
        <p:nvSpPr>
          <p:cNvPr id="31749" name="Text Box 6"/>
          <p:cNvSpPr txBox="1">
            <a:spLocks noChangeArrowheads="1"/>
          </p:cNvSpPr>
          <p:nvPr/>
        </p:nvSpPr>
        <p:spPr bwMode="auto">
          <a:xfrm>
            <a:off x="3627439" y="588963"/>
            <a:ext cx="186013" cy="523862"/>
          </a:xfrm>
          <a:prstGeom prst="rect">
            <a:avLst/>
          </a:prstGeom>
          <a:noFill/>
          <a:ln>
            <a:noFill/>
          </a:ln>
          <a:effectLst/>
          <a:extLst>
            <a:ext uri="{909E8E84-426E-40DD-AFC4-6F175D3DCCD1}">
              <a14:hiddenFill xmlns:a14="http://schemas.microsoft.com/office/drawing/2010/main">
                <a:solidFill>
                  <a:srgbClr val="34BDF4"/>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75000"/>
              <a:buFont typeface="Monotype Sorts" pitchFamily="2" charset="2"/>
              <a:buChar char="n"/>
              <a:defRPr sz="3200" i="1">
                <a:solidFill>
                  <a:schemeClr val="bg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3200" i="1">
                <a:solidFill>
                  <a:schemeClr val="bg2"/>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
              <a:defRPr sz="3200" i="1">
                <a:solidFill>
                  <a:schemeClr val="bg2"/>
                </a:solidFill>
                <a:latin typeface="Arial" panose="020B0604020202020204" pitchFamily="34" charset="0"/>
              </a:defRPr>
            </a:lvl3pPr>
            <a:lvl4pPr marL="1600200" indent="-228600">
              <a:spcBef>
                <a:spcPct val="20000"/>
              </a:spcBef>
              <a:buClr>
                <a:schemeClr val="tx2"/>
              </a:buClr>
              <a:buChar char="•"/>
              <a:defRPr sz="3200" i="1">
                <a:solidFill>
                  <a:schemeClr val="tx1"/>
                </a:solidFill>
                <a:latin typeface="Arial" panose="020B0604020202020204" pitchFamily="34" charset="0"/>
              </a:defRPr>
            </a:lvl4pPr>
            <a:lvl5pPr marL="2057400" indent="-228600">
              <a:spcBef>
                <a:spcPct val="20000"/>
              </a:spcBef>
              <a:buClr>
                <a:schemeClr val="tx2"/>
              </a:buClr>
              <a:buChar char="–"/>
              <a:defRPr sz="3200" 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3200" i="1">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endParaRPr lang="de-AT" altLang="de-DE" sz="2800" i="0">
              <a:solidFill>
                <a:srgbClr val="000000"/>
              </a:solidFill>
            </a:endParaRPr>
          </a:p>
        </p:txBody>
      </p:sp>
      <p:pic>
        <p:nvPicPr>
          <p:cNvPr id="31750" name="Picture 14" descr="sport_science_Logo_rgb_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5173" y="242881"/>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705" y="242881"/>
            <a:ext cx="22320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6"/>
          <a:stretch>
            <a:fillRect/>
          </a:stretch>
        </p:blipFill>
        <p:spPr>
          <a:xfrm>
            <a:off x="942483" y="3525111"/>
            <a:ext cx="2831926" cy="2329488"/>
          </a:xfrm>
          <a:prstGeom prst="rect">
            <a:avLst/>
          </a:prstGeom>
          <a:ln w="19050">
            <a:solidFill>
              <a:sysClr val="window" lastClr="FFFFFF"/>
            </a:solidFill>
          </a:ln>
        </p:spPr>
      </p:pic>
      <p:pic>
        <p:nvPicPr>
          <p:cNvPr id="9" name="Inhaltsplatzhalter 4"/>
          <p:cNvPicPr>
            <a:picLocks noChangeAspect="1"/>
          </p:cNvPicPr>
          <p:nvPr/>
        </p:nvPicPr>
        <p:blipFill rotWithShape="1">
          <a:blip r:embed="rId7" cstate="print">
            <a:extLst>
              <a:ext uri="{28A0092B-C50C-407E-A947-70E740481C1C}">
                <a14:useLocalDpi xmlns:a14="http://schemas.microsoft.com/office/drawing/2010/main" val="0"/>
              </a:ext>
            </a:extLst>
          </a:blip>
          <a:srcRect t="28" r="64648" b="3815"/>
          <a:stretch/>
        </p:blipFill>
        <p:spPr>
          <a:xfrm>
            <a:off x="942483" y="3534033"/>
            <a:ext cx="1445980" cy="2314800"/>
          </a:xfrm>
          <a:prstGeom prst="rect">
            <a:avLst/>
          </a:prstGeom>
        </p:spPr>
      </p:pic>
      <p:pic>
        <p:nvPicPr>
          <p:cNvPr id="10" name="Inhaltsplatzhalter 4"/>
          <p:cNvPicPr>
            <a:picLocks noChangeAspect="1"/>
          </p:cNvPicPr>
          <p:nvPr/>
        </p:nvPicPr>
        <p:blipFill rotWithShape="1">
          <a:blip r:embed="rId8" cstate="print">
            <a:extLst>
              <a:ext uri="{28A0092B-C50C-407E-A947-70E740481C1C}">
                <a14:useLocalDpi xmlns:a14="http://schemas.microsoft.com/office/drawing/2010/main" val="0"/>
              </a:ext>
            </a:extLst>
          </a:blip>
          <a:srcRect l="63383" r="4603" b="4831"/>
          <a:stretch/>
        </p:blipFill>
        <p:spPr>
          <a:xfrm>
            <a:off x="2388974" y="3532097"/>
            <a:ext cx="1385436" cy="2315516"/>
          </a:xfrm>
          <a:prstGeom prst="rect">
            <a:avLst/>
          </a:prstGeom>
        </p:spPr>
      </p:pic>
    </p:spTree>
    <p:extLst>
      <p:ext uri="{BB962C8B-B14F-4D97-AF65-F5344CB8AC3E}">
        <p14:creationId xmlns:p14="http://schemas.microsoft.com/office/powerpoint/2010/main" val="44768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5" descr="X:\gesamt\Bilder\Sportarten\Gesundheitssport\nordic_wal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541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7" name="Text Box 3"/>
          <p:cNvSpPr txBox="1">
            <a:spLocks noChangeArrowheads="1"/>
          </p:cNvSpPr>
          <p:nvPr/>
        </p:nvSpPr>
        <p:spPr bwMode="auto">
          <a:xfrm>
            <a:off x="2351089" y="188914"/>
            <a:ext cx="7539037" cy="1006475"/>
          </a:xfrm>
          <a:prstGeom prst="rect">
            <a:avLst/>
          </a:prstGeom>
          <a:solidFill>
            <a:schemeClr val="tx2"/>
          </a:solidFill>
          <a:ln w="9525">
            <a:noFill/>
            <a:miter lim="800000"/>
            <a:headEnd/>
            <a:tailEnd/>
          </a:ln>
        </p:spPr>
        <p:txBody>
          <a:bodyPr>
            <a:spAutoFit/>
          </a:bodyPr>
          <a:lstStyle>
            <a:lvl1pPr eaLnBrk="0" hangingPunct="0">
              <a:defRPr sz="2600" b="1">
                <a:solidFill>
                  <a:schemeClr val="tx1"/>
                </a:solidFill>
                <a:latin typeface="Verdana" pitchFamily="34" charset="0"/>
                <a:ea typeface="ＭＳ Ｐゴシック" charset="-128"/>
              </a:defRPr>
            </a:lvl1pPr>
            <a:lvl2pPr marL="37931725" indent="-37474525" eaLnBrk="0" hangingPunct="0">
              <a:defRPr sz="2600" b="1">
                <a:solidFill>
                  <a:schemeClr val="tx1"/>
                </a:solidFill>
                <a:latin typeface="Verdana" pitchFamily="34" charset="0"/>
                <a:ea typeface="ＭＳ Ｐゴシック" charset="-128"/>
              </a:defRPr>
            </a:lvl2pPr>
            <a:lvl3pPr eaLnBrk="0" hangingPunct="0">
              <a:defRPr sz="2600" b="1">
                <a:solidFill>
                  <a:schemeClr val="tx1"/>
                </a:solidFill>
                <a:latin typeface="Verdana" pitchFamily="34" charset="0"/>
                <a:ea typeface="ＭＳ Ｐゴシック" charset="-128"/>
              </a:defRPr>
            </a:lvl3pPr>
            <a:lvl4pPr eaLnBrk="0" hangingPunct="0">
              <a:defRPr sz="2600" b="1">
                <a:solidFill>
                  <a:schemeClr val="tx1"/>
                </a:solidFill>
                <a:latin typeface="Verdana" pitchFamily="34" charset="0"/>
                <a:ea typeface="ＭＳ Ｐゴシック" charset="-128"/>
              </a:defRPr>
            </a:lvl4pPr>
            <a:lvl5pPr eaLnBrk="0" hangingPunct="0">
              <a:defRPr sz="2600" b="1">
                <a:solidFill>
                  <a:schemeClr val="tx1"/>
                </a:solidFill>
                <a:latin typeface="Verdana" pitchFamily="34" charset="0"/>
                <a:ea typeface="ＭＳ Ｐゴシック" charset="-128"/>
              </a:defRPr>
            </a:lvl5pPr>
            <a:lvl6pPr marL="457200" eaLnBrk="0" fontAlgn="base" hangingPunct="0">
              <a:spcBef>
                <a:spcPct val="0"/>
              </a:spcBef>
              <a:spcAft>
                <a:spcPct val="0"/>
              </a:spcAft>
              <a:defRPr sz="2600" b="1">
                <a:solidFill>
                  <a:schemeClr val="tx1"/>
                </a:solidFill>
                <a:latin typeface="Verdana" pitchFamily="34" charset="0"/>
                <a:ea typeface="ＭＳ Ｐゴシック" charset="-128"/>
              </a:defRPr>
            </a:lvl6pPr>
            <a:lvl7pPr marL="914400" eaLnBrk="0" fontAlgn="base" hangingPunct="0">
              <a:spcBef>
                <a:spcPct val="0"/>
              </a:spcBef>
              <a:spcAft>
                <a:spcPct val="0"/>
              </a:spcAft>
              <a:defRPr sz="2600" b="1">
                <a:solidFill>
                  <a:schemeClr val="tx1"/>
                </a:solidFill>
                <a:latin typeface="Verdana" pitchFamily="34" charset="0"/>
                <a:ea typeface="ＭＳ Ｐゴシック" charset="-128"/>
              </a:defRPr>
            </a:lvl7pPr>
            <a:lvl8pPr marL="1371600" eaLnBrk="0" fontAlgn="base" hangingPunct="0">
              <a:spcBef>
                <a:spcPct val="0"/>
              </a:spcBef>
              <a:spcAft>
                <a:spcPct val="0"/>
              </a:spcAft>
              <a:defRPr sz="2600" b="1">
                <a:solidFill>
                  <a:schemeClr val="tx1"/>
                </a:solidFill>
                <a:latin typeface="Verdana" pitchFamily="34" charset="0"/>
                <a:ea typeface="ＭＳ Ｐゴシック" charset="-128"/>
              </a:defRPr>
            </a:lvl8pPr>
            <a:lvl9pPr marL="1828800" eaLnBrk="0" fontAlgn="base" hangingPunct="0">
              <a:spcBef>
                <a:spcPct val="0"/>
              </a:spcBef>
              <a:spcAft>
                <a:spcPct val="0"/>
              </a:spcAft>
              <a:defRPr sz="2600" b="1">
                <a:solidFill>
                  <a:schemeClr val="tx1"/>
                </a:solidFill>
                <a:latin typeface="Verdana" pitchFamily="34" charset="0"/>
                <a:ea typeface="ＭＳ Ｐゴシック" charset="-128"/>
              </a:defRPr>
            </a:lvl9pPr>
          </a:lstStyle>
          <a:p>
            <a:pPr algn="ctr" fontAlgn="base">
              <a:spcBef>
                <a:spcPct val="50000"/>
              </a:spcBef>
              <a:spcAft>
                <a:spcPct val="0"/>
              </a:spcAft>
              <a:defRPr/>
            </a:pPr>
            <a:r>
              <a:rPr lang="de-DE" sz="3000" dirty="0">
                <a:solidFill>
                  <a:srgbClr val="080808"/>
                </a:solidFill>
                <a:effectLst>
                  <a:outerShdw blurRad="38100" dist="38100" dir="2700000" algn="tl">
                    <a:srgbClr val="C0C0C0"/>
                  </a:outerShdw>
                </a:effectLst>
              </a:rPr>
              <a:t>Phasen des Zusammenhangs von Sozialisation und Sport</a:t>
            </a:r>
            <a:endParaRPr lang="de-AT" sz="3000" dirty="0">
              <a:solidFill>
                <a:srgbClr val="080808"/>
              </a:solidFill>
              <a:effectLst>
                <a:outerShdw blurRad="38100" dist="38100" dir="2700000" algn="tl">
                  <a:srgbClr val="C0C0C0"/>
                </a:outerShdw>
              </a:effectLst>
            </a:endParaRPr>
          </a:p>
        </p:txBody>
      </p:sp>
      <p:grpSp>
        <p:nvGrpSpPr>
          <p:cNvPr id="209924" name="Group 4"/>
          <p:cNvGrpSpPr>
            <a:grpSpLocks/>
          </p:cNvGrpSpPr>
          <p:nvPr/>
        </p:nvGrpSpPr>
        <p:grpSpPr bwMode="auto">
          <a:xfrm>
            <a:off x="6240463" y="1412875"/>
            <a:ext cx="3886200" cy="5164138"/>
            <a:chOff x="1656" y="528"/>
            <a:chExt cx="2448" cy="3508"/>
          </a:xfrm>
        </p:grpSpPr>
        <p:sp>
          <p:nvSpPr>
            <p:cNvPr id="209925" name="Rectangle 5"/>
            <p:cNvSpPr>
              <a:spLocks noChangeArrowheads="1"/>
            </p:cNvSpPr>
            <p:nvPr/>
          </p:nvSpPr>
          <p:spPr bwMode="auto">
            <a:xfrm>
              <a:off x="1656" y="528"/>
              <a:ext cx="2448" cy="432"/>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SzTx/>
                <a:buFontTx/>
                <a:buNone/>
              </a:pPr>
              <a:r>
                <a:rPr lang="de-DE" altLang="de-DE" sz="2200" b="1">
                  <a:solidFill>
                    <a:srgbClr val="080808"/>
                  </a:solidFill>
                  <a:latin typeface="Verdana" panose="020B0604030504040204" pitchFamily="34" charset="0"/>
                </a:rPr>
                <a:t>Vorsozialisation</a:t>
              </a:r>
              <a:endParaRPr lang="de-AT" altLang="de-DE" sz="2200" b="1">
                <a:solidFill>
                  <a:srgbClr val="080808"/>
                </a:solidFill>
                <a:latin typeface="Verdana" panose="020B0604030504040204" pitchFamily="34" charset="0"/>
              </a:endParaRPr>
            </a:p>
          </p:txBody>
        </p:sp>
        <p:sp>
          <p:nvSpPr>
            <p:cNvPr id="209926" name="Rectangle 6"/>
            <p:cNvSpPr>
              <a:spLocks noChangeArrowheads="1"/>
            </p:cNvSpPr>
            <p:nvPr/>
          </p:nvSpPr>
          <p:spPr bwMode="auto">
            <a:xfrm>
              <a:off x="1656" y="1296"/>
              <a:ext cx="2448" cy="432"/>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SzTx/>
                <a:buFontTx/>
                <a:buNone/>
              </a:pPr>
              <a:r>
                <a:rPr lang="de-DE" altLang="de-DE" sz="2200" b="1">
                  <a:solidFill>
                    <a:srgbClr val="080808"/>
                  </a:solidFill>
                  <a:latin typeface="Verdana" panose="020B0604030504040204" pitchFamily="34" charset="0"/>
                </a:rPr>
                <a:t>Sozialisation zum Sport</a:t>
              </a:r>
              <a:endParaRPr lang="de-AT" altLang="de-DE" sz="2200" b="1">
                <a:solidFill>
                  <a:srgbClr val="080808"/>
                </a:solidFill>
                <a:latin typeface="Verdana" panose="020B0604030504040204" pitchFamily="34" charset="0"/>
              </a:endParaRPr>
            </a:p>
          </p:txBody>
        </p:sp>
        <p:sp>
          <p:nvSpPr>
            <p:cNvPr id="209927" name="Rectangle 7"/>
            <p:cNvSpPr>
              <a:spLocks noChangeArrowheads="1"/>
            </p:cNvSpPr>
            <p:nvPr/>
          </p:nvSpPr>
          <p:spPr bwMode="auto">
            <a:xfrm>
              <a:off x="1656" y="2058"/>
              <a:ext cx="2448" cy="432"/>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SzTx/>
                <a:buFontTx/>
                <a:buNone/>
              </a:pPr>
              <a:r>
                <a:rPr lang="de-DE" altLang="de-DE" sz="2200" b="1">
                  <a:solidFill>
                    <a:srgbClr val="080808"/>
                  </a:solidFill>
                  <a:latin typeface="Verdana" panose="020B0604030504040204" pitchFamily="34" charset="0"/>
                </a:rPr>
                <a:t>Sozialisation im Sport</a:t>
              </a:r>
              <a:endParaRPr lang="de-AT" altLang="de-DE" sz="2200" b="1">
                <a:solidFill>
                  <a:srgbClr val="080808"/>
                </a:solidFill>
                <a:latin typeface="Verdana" panose="020B0604030504040204" pitchFamily="34" charset="0"/>
              </a:endParaRPr>
            </a:p>
          </p:txBody>
        </p:sp>
        <p:sp>
          <p:nvSpPr>
            <p:cNvPr id="209928" name="Rectangle 8"/>
            <p:cNvSpPr>
              <a:spLocks noChangeArrowheads="1"/>
            </p:cNvSpPr>
            <p:nvPr/>
          </p:nvSpPr>
          <p:spPr bwMode="auto">
            <a:xfrm>
              <a:off x="1656" y="2812"/>
              <a:ext cx="2448" cy="432"/>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SzTx/>
                <a:buFontTx/>
                <a:buNone/>
              </a:pPr>
              <a:r>
                <a:rPr lang="de-DE" altLang="de-DE" sz="2200" b="1">
                  <a:solidFill>
                    <a:srgbClr val="080808"/>
                  </a:solidFill>
                  <a:latin typeface="Verdana" panose="020B0604030504040204" pitchFamily="34" charset="0"/>
                </a:rPr>
                <a:t>Transfer</a:t>
              </a:r>
              <a:endParaRPr lang="de-AT" altLang="de-DE" sz="2200" b="1">
                <a:solidFill>
                  <a:srgbClr val="080808"/>
                </a:solidFill>
                <a:latin typeface="Verdana" panose="020B0604030504040204" pitchFamily="34" charset="0"/>
              </a:endParaRPr>
            </a:p>
          </p:txBody>
        </p:sp>
        <p:sp>
          <p:nvSpPr>
            <p:cNvPr id="209929" name="Rectangle 9"/>
            <p:cNvSpPr>
              <a:spLocks noChangeArrowheads="1"/>
            </p:cNvSpPr>
            <p:nvPr/>
          </p:nvSpPr>
          <p:spPr bwMode="auto">
            <a:xfrm>
              <a:off x="1656" y="3604"/>
              <a:ext cx="2448" cy="432"/>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SzTx/>
                <a:buFontTx/>
                <a:buNone/>
              </a:pPr>
              <a:r>
                <a:rPr lang="de-DE" altLang="de-DE" sz="2200" b="1">
                  <a:solidFill>
                    <a:srgbClr val="080808"/>
                  </a:solidFill>
                  <a:latin typeface="Verdana" panose="020B0604030504040204" pitchFamily="34" charset="0"/>
                </a:rPr>
                <a:t>Resozialisation</a:t>
              </a:r>
              <a:endParaRPr lang="de-AT" altLang="de-DE" sz="2200" b="1">
                <a:solidFill>
                  <a:srgbClr val="080808"/>
                </a:solidFill>
                <a:latin typeface="Verdana" panose="020B0604030504040204" pitchFamily="34" charset="0"/>
              </a:endParaRPr>
            </a:p>
          </p:txBody>
        </p:sp>
        <p:sp>
          <p:nvSpPr>
            <p:cNvPr id="209930" name="Line 10"/>
            <p:cNvSpPr>
              <a:spLocks noChangeShapeType="1"/>
            </p:cNvSpPr>
            <p:nvPr/>
          </p:nvSpPr>
          <p:spPr bwMode="auto">
            <a:xfrm>
              <a:off x="2880" y="960"/>
              <a:ext cx="0" cy="336"/>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09931" name="Line 11"/>
            <p:cNvSpPr>
              <a:spLocks noChangeShapeType="1"/>
            </p:cNvSpPr>
            <p:nvPr/>
          </p:nvSpPr>
          <p:spPr bwMode="auto">
            <a:xfrm>
              <a:off x="2880" y="1728"/>
              <a:ext cx="0" cy="336"/>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09932" name="Line 12"/>
            <p:cNvSpPr>
              <a:spLocks noChangeShapeType="1"/>
            </p:cNvSpPr>
            <p:nvPr/>
          </p:nvSpPr>
          <p:spPr bwMode="auto">
            <a:xfrm>
              <a:off x="2880" y="2478"/>
              <a:ext cx="0" cy="336"/>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09933" name="Line 13"/>
            <p:cNvSpPr>
              <a:spLocks noChangeShapeType="1"/>
            </p:cNvSpPr>
            <p:nvPr/>
          </p:nvSpPr>
          <p:spPr bwMode="auto">
            <a:xfrm>
              <a:off x="2880" y="3258"/>
              <a:ext cx="0" cy="336"/>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09934" name="Line 14"/>
            <p:cNvSpPr>
              <a:spLocks noChangeShapeType="1"/>
            </p:cNvSpPr>
            <p:nvPr/>
          </p:nvSpPr>
          <p:spPr bwMode="auto">
            <a:xfrm>
              <a:off x="3264" y="1344"/>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grpSp>
    </p:spTree>
    <p:extLst>
      <p:ext uri="{BB962C8B-B14F-4D97-AF65-F5344CB8AC3E}">
        <p14:creationId xmlns:p14="http://schemas.microsoft.com/office/powerpoint/2010/main" val="3540257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de-AT" dirty="0"/>
          </a:p>
        </p:txBody>
      </p:sp>
      <p:sp>
        <p:nvSpPr>
          <p:cNvPr id="5" name="Rechteck 4"/>
          <p:cNvSpPr/>
          <p:nvPr/>
        </p:nvSpPr>
        <p:spPr>
          <a:xfrm>
            <a:off x="2640014" y="115888"/>
            <a:ext cx="8135937" cy="831850"/>
          </a:xfrm>
          <a:prstGeom prst="rect">
            <a:avLst/>
          </a:prstGeom>
        </p:spPr>
        <p:txBody>
          <a:bodyPr>
            <a:spAutoFit/>
          </a:bodyPr>
          <a:lstStyle/>
          <a:p>
            <a:pPr eaLnBrk="0" fontAlgn="base" hangingPunct="0">
              <a:spcBef>
                <a:spcPct val="0"/>
              </a:spcBef>
              <a:spcAft>
                <a:spcPct val="0"/>
              </a:spcAft>
              <a:defRPr/>
            </a:pPr>
            <a:r>
              <a:rPr lang="de-DE" sz="4800" b="1" dirty="0">
                <a:solidFill>
                  <a:srgbClr val="FFFFFF"/>
                </a:solidFill>
                <a:effectLst>
                  <a:outerShdw blurRad="38100" dist="38100" dir="2700000" algn="tl">
                    <a:srgbClr val="000000">
                      <a:alpha val="43137"/>
                    </a:srgbClr>
                  </a:outerShdw>
                </a:effectLst>
                <a:latin typeface="Verdana" panose="020B0604030504040204" pitchFamily="34" charset="0"/>
                <a:ea typeface="ＭＳ Ｐゴシック" panose="020B0600070205080204" pitchFamily="34" charset="-128"/>
              </a:rPr>
              <a:t>Sport &amp; Gesellschaft</a:t>
            </a:r>
            <a:endParaRPr lang="de-AT" sz="4800" b="1" dirty="0">
              <a:solidFill>
                <a:srgbClr val="FFFFFF"/>
              </a:solidFill>
              <a:effectLst>
                <a:outerShdw blurRad="38100" dist="38100" dir="2700000" algn="tl">
                  <a:srgbClr val="000000">
                    <a:alpha val="43137"/>
                  </a:srgbClr>
                </a:outerShdw>
              </a:effectLst>
              <a:latin typeface="Verdana" panose="020B0604030504040204" pitchFamily="34" charset="0"/>
              <a:ea typeface="ＭＳ Ｐゴシック" panose="020B0600070205080204" pitchFamily="34" charset="-128"/>
            </a:endParaRPr>
          </a:p>
        </p:txBody>
      </p:sp>
      <p:pic>
        <p:nvPicPr>
          <p:cNvPr id="210948" name="Picture 2" descr="http://travelchannel.sndimg.com/content/dam/images/travel/fullset/2011/10/01/ee/idea_ss_nyc-marathon_001_596x3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2088" y="4763"/>
            <a:ext cx="12280901" cy="6881812"/>
          </a:xfr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2782888" y="392113"/>
            <a:ext cx="8488362" cy="831850"/>
          </a:xfrm>
          <a:prstGeom prst="rect">
            <a:avLst/>
          </a:prstGeom>
        </p:spPr>
        <p:txBody>
          <a:bodyPr>
            <a:spAutoFit/>
          </a:bodyPr>
          <a:lstStyle/>
          <a:p>
            <a:pPr eaLnBrk="0" fontAlgn="base" hangingPunct="0">
              <a:spcBef>
                <a:spcPct val="0"/>
              </a:spcBef>
              <a:spcAft>
                <a:spcPct val="0"/>
              </a:spcAft>
              <a:defRPr/>
            </a:pPr>
            <a:r>
              <a:rPr lang="de-DE" sz="4800" b="1" dirty="0">
                <a:solidFill>
                  <a:srgbClr val="000099"/>
                </a:solidFill>
                <a:effectLst>
                  <a:outerShdw blurRad="38100" dist="38100" dir="2700000" algn="tl">
                    <a:srgbClr val="000000">
                      <a:alpha val="43137"/>
                    </a:srgbClr>
                  </a:outerShdw>
                </a:effectLst>
                <a:latin typeface="Verdana" panose="020B0604030504040204" pitchFamily="34" charset="0"/>
                <a:ea typeface="ＭＳ Ｐゴシック" panose="020B0600070205080204" pitchFamily="34" charset="-128"/>
              </a:rPr>
              <a:t>Sport &amp; Gesellschaft</a:t>
            </a:r>
            <a:endParaRPr lang="de-AT" sz="4800" b="1" dirty="0">
              <a:solidFill>
                <a:srgbClr val="FFFFFF"/>
              </a:solidFill>
              <a:effectLst>
                <a:outerShdw blurRad="38100" dist="38100" dir="2700000" algn="tl">
                  <a:srgbClr val="000000">
                    <a:alpha val="43137"/>
                  </a:srgbClr>
                </a:outerShdw>
              </a:effectLst>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970129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46038"/>
            <a:ext cx="93599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Grafik 4"/>
          <p:cNvPicPr>
            <a:picLocks noChangeAspect="1"/>
          </p:cNvPicPr>
          <p:nvPr/>
        </p:nvPicPr>
        <p:blipFill>
          <a:blip r:embed="rId3">
            <a:extLst>
              <a:ext uri="{28A0092B-C50C-407E-A947-70E740481C1C}">
                <a14:useLocalDpi xmlns:a14="http://schemas.microsoft.com/office/drawing/2010/main" val="0"/>
              </a:ext>
            </a:extLst>
          </a:blip>
          <a:srcRect r="18654"/>
          <a:stretch>
            <a:fillRect/>
          </a:stretch>
        </p:blipFill>
        <p:spPr bwMode="auto">
          <a:xfrm>
            <a:off x="1528764" y="1484313"/>
            <a:ext cx="41052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970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203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5194301"/>
            <a:ext cx="745807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435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5" descr="X:\gesamt\Bilder\Sportarten\Wintersport\gewalt eishock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0"/>
            <a:ext cx="115157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3"/>
          <p:cNvSpPr txBox="1">
            <a:spLocks noChangeArrowheads="1"/>
          </p:cNvSpPr>
          <p:nvPr/>
        </p:nvSpPr>
        <p:spPr bwMode="auto">
          <a:xfrm>
            <a:off x="1525588" y="5265738"/>
            <a:ext cx="7594600" cy="1016000"/>
          </a:xfrm>
          <a:prstGeom prst="rect">
            <a:avLst/>
          </a:prstGeom>
          <a:solidFill>
            <a:schemeClr val="tx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50000"/>
              </a:spcBef>
              <a:spcAft>
                <a:spcPct val="0"/>
              </a:spcAft>
              <a:buClrTx/>
              <a:buSzTx/>
              <a:buFontTx/>
              <a:buNone/>
            </a:pPr>
            <a:r>
              <a:rPr lang="en-GB" altLang="de-DE" sz="2400" b="1">
                <a:solidFill>
                  <a:srgbClr val="000000"/>
                </a:solidFill>
                <a:latin typeface="Verdana" panose="020B0604030504040204" pitchFamily="34" charset="0"/>
              </a:rPr>
              <a:t>They don´t ask how you played the game</a:t>
            </a:r>
          </a:p>
          <a:p>
            <a:pPr fontAlgn="base">
              <a:spcBef>
                <a:spcPct val="50000"/>
              </a:spcBef>
              <a:spcAft>
                <a:spcPct val="0"/>
              </a:spcAft>
              <a:buClrTx/>
              <a:buSzTx/>
              <a:buFontTx/>
              <a:buNone/>
            </a:pPr>
            <a:r>
              <a:rPr lang="en-GB" altLang="de-DE" sz="2400" b="1">
                <a:solidFill>
                  <a:srgbClr val="000000"/>
                </a:solidFill>
                <a:latin typeface="Verdana" panose="020B0604030504040204" pitchFamily="34" charset="0"/>
              </a:rPr>
              <a:t>But whether you won or lost.</a:t>
            </a:r>
          </a:p>
        </p:txBody>
      </p:sp>
      <p:sp>
        <p:nvSpPr>
          <p:cNvPr id="214020" name="Text Box 4"/>
          <p:cNvSpPr txBox="1">
            <a:spLocks noChangeArrowheads="1"/>
          </p:cNvSpPr>
          <p:nvPr/>
        </p:nvSpPr>
        <p:spPr bwMode="auto">
          <a:xfrm>
            <a:off x="2711450" y="260350"/>
            <a:ext cx="7416800" cy="457200"/>
          </a:xfrm>
          <a:prstGeom prst="rect">
            <a:avLst/>
          </a:prstGeom>
          <a:solidFill>
            <a:schemeClr val="tx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50000"/>
              </a:spcBef>
              <a:spcAft>
                <a:spcPct val="0"/>
              </a:spcAft>
              <a:buClrTx/>
              <a:buSzTx/>
              <a:buFontTx/>
              <a:buNone/>
            </a:pPr>
            <a:r>
              <a:rPr lang="de-AT" altLang="de-DE" sz="2400" b="1">
                <a:solidFill>
                  <a:srgbClr val="000000"/>
                </a:solidFill>
                <a:latin typeface="Verdana" panose="020B0604030504040204" pitchFamily="34" charset="0"/>
              </a:rPr>
              <a:t>Agressiveness and Competitive Spirit</a:t>
            </a:r>
          </a:p>
        </p:txBody>
      </p:sp>
    </p:spTree>
    <p:extLst>
      <p:ext uri="{BB962C8B-B14F-4D97-AF65-F5344CB8AC3E}">
        <p14:creationId xmlns:p14="http://schemas.microsoft.com/office/powerpoint/2010/main" val="2391431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4" descr="X:\gesamt\Bilder\Sportarten\Wintersport\langlau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1" y="-36513"/>
            <a:ext cx="966311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Text Box 3"/>
          <p:cNvSpPr txBox="1">
            <a:spLocks noChangeArrowheads="1"/>
          </p:cNvSpPr>
          <p:nvPr/>
        </p:nvSpPr>
        <p:spPr bwMode="auto">
          <a:xfrm>
            <a:off x="1524000" y="6021389"/>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DE" altLang="de-DE" b="1">
                <a:solidFill>
                  <a:srgbClr val="080808"/>
                </a:solidFill>
              </a:rPr>
              <a:t>A quitter never wins, a winner never quitts.</a:t>
            </a:r>
          </a:p>
        </p:txBody>
      </p:sp>
    </p:spTree>
    <p:extLst>
      <p:ext uri="{BB962C8B-B14F-4D97-AF65-F5344CB8AC3E}">
        <p14:creationId xmlns:p14="http://schemas.microsoft.com/office/powerpoint/2010/main" val="2700770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eskimos_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9788" y="-1588"/>
            <a:ext cx="9828213" cy="6859588"/>
          </a:xfrm>
        </p:spPr>
      </p:pic>
      <p:sp>
        <p:nvSpPr>
          <p:cNvPr id="216067" name="Text Box 4"/>
          <p:cNvSpPr txBox="1">
            <a:spLocks noChangeArrowheads="1"/>
          </p:cNvSpPr>
          <p:nvPr/>
        </p:nvSpPr>
        <p:spPr bwMode="auto">
          <a:xfrm>
            <a:off x="2424113" y="290513"/>
            <a:ext cx="741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de-AT" altLang="de-DE" sz="4400" b="1">
                <a:solidFill>
                  <a:srgbClr val="FFFFFF"/>
                </a:solidFill>
                <a:ea typeface="ＭＳ Ｐゴシック" panose="020B0600070205080204" pitchFamily="34" charset="-128"/>
              </a:rPr>
              <a:t>Cooperation, Dexterity</a:t>
            </a:r>
          </a:p>
        </p:txBody>
      </p:sp>
    </p:spTree>
    <p:extLst>
      <p:ext uri="{BB962C8B-B14F-4D97-AF65-F5344CB8AC3E}">
        <p14:creationId xmlns:p14="http://schemas.microsoft.com/office/powerpoint/2010/main" val="76855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eaLnBrk="1" hangingPunct="1">
              <a:defRPr/>
            </a:pPr>
            <a:endParaRPr lang="de-DE" dirty="0" smtClean="0"/>
          </a:p>
        </p:txBody>
      </p:sp>
      <p:sp>
        <p:nvSpPr>
          <p:cNvPr id="313347" name="Rectangle 3"/>
          <p:cNvSpPr>
            <a:spLocks noGrp="1" noChangeArrowheads="1"/>
          </p:cNvSpPr>
          <p:nvPr>
            <p:ph type="body" idx="1"/>
          </p:nvPr>
        </p:nvSpPr>
        <p:spPr/>
        <p:txBody>
          <a:bodyPr/>
          <a:lstStyle/>
          <a:p>
            <a:pPr eaLnBrk="1" hangingPunct="1">
              <a:defRPr/>
            </a:pPr>
            <a:endParaRPr lang="de-DE" dirty="0" smtClean="0"/>
          </a:p>
        </p:txBody>
      </p:sp>
      <p:pic>
        <p:nvPicPr>
          <p:cNvPr id="217092" name="Picture 4" descr="Stierkam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249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de-AT" dirty="0"/>
          </a:p>
        </p:txBody>
      </p:sp>
      <p:pic>
        <p:nvPicPr>
          <p:cNvPr id="218115"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11226" y="0"/>
            <a:ext cx="10336213" cy="6891338"/>
          </a:xfrm>
        </p:spPr>
      </p:pic>
      <p:sp>
        <p:nvSpPr>
          <p:cNvPr id="218116" name="Text Box 4"/>
          <p:cNvSpPr txBox="1">
            <a:spLocks noChangeArrowheads="1"/>
          </p:cNvSpPr>
          <p:nvPr/>
        </p:nvSpPr>
        <p:spPr bwMode="auto">
          <a:xfrm rot="753483">
            <a:off x="5903914" y="5600700"/>
            <a:ext cx="2808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ctr" fontAlgn="base">
              <a:spcBef>
                <a:spcPct val="50000"/>
              </a:spcBef>
              <a:spcAft>
                <a:spcPct val="0"/>
              </a:spcAft>
              <a:buClrTx/>
              <a:buSzTx/>
              <a:buFontTx/>
              <a:buNone/>
            </a:pPr>
            <a:r>
              <a:rPr lang="de-AT" altLang="de-DE" sz="2800" b="1">
                <a:solidFill>
                  <a:srgbClr val="FFFFFF"/>
                </a:solidFill>
              </a:rPr>
              <a:t>Austria</a:t>
            </a:r>
          </a:p>
        </p:txBody>
      </p:sp>
    </p:spTree>
    <p:extLst>
      <p:ext uri="{BB962C8B-B14F-4D97-AF65-F5344CB8AC3E}">
        <p14:creationId xmlns:p14="http://schemas.microsoft.com/office/powerpoint/2010/main" val="1363438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de-AT" dirty="0"/>
          </a:p>
        </p:txBody>
      </p:sp>
      <p:pic>
        <p:nvPicPr>
          <p:cNvPr id="219139" name="Inhaltsplatzhalt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983788" cy="6902450"/>
          </a:xfrm>
        </p:spPr>
      </p:pic>
      <p:sp>
        <p:nvSpPr>
          <p:cNvPr id="4" name="Foliennummernplatzhalter 3"/>
          <p:cNvSpPr>
            <a:spLocks noGrp="1"/>
          </p:cNvSpPr>
          <p:nvPr>
            <p:ph type="sldNum" sz="quarter" idx="12"/>
          </p:nvPr>
        </p:nvSpPr>
        <p:spPr/>
        <p:txBody>
          <a:bodyPr/>
          <a:lstStyle/>
          <a:p>
            <a:pPr>
              <a:defRPr/>
            </a:pPr>
            <a:fld id="{688070D7-29F3-4032-A12C-B53211949417}" type="slidenum">
              <a:rPr lang="de-DE" altLang="de-DE" smtClean="0">
                <a:solidFill>
                  <a:srgbClr val="FFFFFF"/>
                </a:solidFill>
              </a:rPr>
              <a:pPr>
                <a:defRPr/>
              </a:pPr>
              <a:t>19</a:t>
            </a:fld>
            <a:endParaRPr lang="de-DE" altLang="de-DE" dirty="0">
              <a:solidFill>
                <a:srgbClr val="FFFFFF"/>
              </a:solidFill>
            </a:endParaRPr>
          </a:p>
        </p:txBody>
      </p:sp>
    </p:spTree>
    <p:extLst>
      <p:ext uri="{BB962C8B-B14F-4D97-AF65-F5344CB8AC3E}">
        <p14:creationId xmlns:p14="http://schemas.microsoft.com/office/powerpoint/2010/main" val="3879646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X:\gesamt\Bilder\Einführung in die Sportsoziologie\cover einführung sposo waxman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4" y="342900"/>
            <a:ext cx="43719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176120" y="2936558"/>
            <a:ext cx="4371976" cy="492443"/>
          </a:xfrm>
          <a:prstGeom prst="rect">
            <a:avLst/>
          </a:prstGeom>
          <a:noFill/>
        </p:spPr>
        <p:txBody>
          <a:bodyPr wrap="square" rtlCol="0">
            <a:spAutoFit/>
          </a:bodyPr>
          <a:lstStyle/>
          <a:p>
            <a:pPr algn="ctr" eaLnBrk="0" fontAlgn="base" hangingPunct="0">
              <a:spcBef>
                <a:spcPct val="0"/>
              </a:spcBef>
              <a:spcAft>
                <a:spcPct val="0"/>
              </a:spcAft>
            </a:pPr>
            <a:r>
              <a:rPr lang="de-AT" sz="2600" b="1" dirty="0" err="1">
                <a:solidFill>
                  <a:srgbClr val="000099">
                    <a:lumMod val="75000"/>
                  </a:srgbClr>
                </a:solidFill>
                <a:latin typeface="Verdana" panose="020B0604030504040204" pitchFamily="34" charset="0"/>
                <a:ea typeface="ＭＳ Ｐゴシック" panose="020B0600070205080204" pitchFamily="34" charset="-128"/>
                <a:hlinkClick r:id="rId3"/>
              </a:rPr>
              <a:t>eBook</a:t>
            </a:r>
            <a:endParaRPr lang="de-AT" sz="2600" b="1" dirty="0">
              <a:solidFill>
                <a:srgbClr val="000099">
                  <a:lumMod val="75000"/>
                </a:srgbClr>
              </a:solidFill>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717046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pPr eaLnBrk="1" hangingPunct="1">
              <a:defRPr/>
            </a:pPr>
            <a:r>
              <a:rPr lang="de-AT" b="1" dirty="0" smtClean="0">
                <a:solidFill>
                  <a:srgbClr val="080808"/>
                </a:solidFill>
                <a:effectLst>
                  <a:outerShdw blurRad="38100" dist="38100" dir="2700000" algn="tl">
                    <a:srgbClr val="FFFFFF"/>
                  </a:outerShdw>
                </a:effectLst>
              </a:rPr>
              <a:t>Soziabilität</a:t>
            </a:r>
            <a:endParaRPr lang="de-DE" b="1" dirty="0" smtClean="0">
              <a:solidFill>
                <a:srgbClr val="080808"/>
              </a:solidFill>
              <a:effectLst>
                <a:outerShdw blurRad="38100" dist="38100" dir="2700000" algn="tl">
                  <a:srgbClr val="FFFFFF"/>
                </a:outerShdw>
              </a:effectLst>
            </a:endParaRPr>
          </a:p>
        </p:txBody>
      </p:sp>
      <p:sp>
        <p:nvSpPr>
          <p:cNvPr id="220163" name="Rectangle 3"/>
          <p:cNvSpPr>
            <a:spLocks noGrp="1" noChangeArrowheads="1"/>
          </p:cNvSpPr>
          <p:nvPr>
            <p:ph type="body" idx="1"/>
          </p:nvPr>
        </p:nvSpPr>
        <p:spPr/>
        <p:txBody>
          <a:bodyPr/>
          <a:lstStyle/>
          <a:p>
            <a:pPr marL="0" indent="0" algn="just" eaLnBrk="1" hangingPunct="1">
              <a:spcBef>
                <a:spcPct val="50000"/>
              </a:spcBef>
              <a:buClrTx/>
              <a:buSzTx/>
              <a:buNone/>
            </a:pPr>
            <a:r>
              <a:rPr lang="de-AT" altLang="de-DE" smtClean="0">
                <a:solidFill>
                  <a:srgbClr val="080808"/>
                </a:solidFill>
                <a:effectLst/>
                <a:ea typeface="ＭＳ Ｐゴシック" panose="020B0600070205080204" pitchFamily="34" charset="-128"/>
              </a:rPr>
              <a:t>ist die Fähigkeit des Menschen, soziale Beziehungen aufzunehmen und zu erhalten.</a:t>
            </a:r>
          </a:p>
        </p:txBody>
      </p:sp>
      <p:pic>
        <p:nvPicPr>
          <p:cNvPr id="220164" name="Picture 5" descr="X:\gesamt\Studienassistenten\Michaela\Bilder\soziabilitä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438525"/>
            <a:ext cx="411638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020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5" descr="basej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0"/>
            <a:ext cx="1028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6" name="Text Box 4"/>
          <p:cNvSpPr txBox="1">
            <a:spLocks noChangeArrowheads="1"/>
          </p:cNvSpPr>
          <p:nvPr/>
        </p:nvSpPr>
        <p:spPr bwMode="auto">
          <a:xfrm>
            <a:off x="1919288" y="333375"/>
            <a:ext cx="87487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just" eaLnBrk="0" fontAlgn="base" hangingPunct="0">
              <a:spcBef>
                <a:spcPct val="50000"/>
              </a:spcBef>
              <a:spcAft>
                <a:spcPct val="0"/>
              </a:spcAft>
              <a:buClrTx/>
              <a:buSzTx/>
              <a:buFontTx/>
              <a:buNone/>
            </a:pPr>
            <a:r>
              <a:rPr lang="de-AT" altLang="de-DE" sz="2200" b="1">
                <a:solidFill>
                  <a:srgbClr val="080808"/>
                </a:solidFill>
                <a:latin typeface="Verdana" panose="020B0604030504040204" pitchFamily="34" charset="0"/>
                <a:ea typeface="ＭＳ Ｐゴシック" panose="020B0600070205080204" pitchFamily="34" charset="-128"/>
              </a:rPr>
              <a:t>Weltoffenheit</a:t>
            </a:r>
            <a:r>
              <a:rPr lang="de-AT" altLang="de-DE" sz="2200" b="1" i="1">
                <a:solidFill>
                  <a:srgbClr val="080808"/>
                </a:solidFill>
                <a:latin typeface="Verdana" panose="020B0604030504040204" pitchFamily="34" charset="0"/>
                <a:ea typeface="ＭＳ Ｐゴシック" panose="020B0600070205080204" pitchFamily="34" charset="-128"/>
              </a:rPr>
              <a:t> </a:t>
            </a:r>
            <a:r>
              <a:rPr lang="de-AT" altLang="de-DE" sz="2200">
                <a:solidFill>
                  <a:srgbClr val="080808"/>
                </a:solidFill>
                <a:latin typeface="Verdana" panose="020B0604030504040204" pitchFamily="34" charset="0"/>
                <a:ea typeface="ＭＳ Ｐゴシック" panose="020B0600070205080204" pitchFamily="34" charset="-128"/>
              </a:rPr>
              <a:t>beschreibt die Sonderstellung des Menschen in der Natur; er kann beliebig variable Antriebe und Strebungen entwickeln.</a:t>
            </a:r>
          </a:p>
          <a:p>
            <a:pPr algn="just" fontAlgn="base">
              <a:spcBef>
                <a:spcPct val="0"/>
              </a:spcBef>
              <a:spcAft>
                <a:spcPct val="0"/>
              </a:spcAft>
              <a:buClrTx/>
              <a:buSzTx/>
              <a:buFontTx/>
              <a:buNone/>
            </a:pPr>
            <a:endParaRPr lang="de-AT" altLang="de-DE" sz="2200">
              <a:solidFill>
                <a:srgbClr val="080808"/>
              </a:solidFill>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823014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0036">
                                            <p:txEl>
                                              <p:pRg st="0" end="0"/>
                                            </p:txEl>
                                          </p:spTgt>
                                        </p:tgtEl>
                                        <p:attrNameLst>
                                          <p:attrName>style.visibility</p:attrName>
                                        </p:attrNameLst>
                                      </p:cBhvr>
                                      <p:to>
                                        <p:strVal val="visible"/>
                                      </p:to>
                                    </p:set>
                                    <p:animEffect transition="in" filter="dissolve">
                                      <p:cBhvr>
                                        <p:cTn id="7" dur="500"/>
                                        <p:tgtEl>
                                          <p:spTgt spid="300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764"/>
            <a:ext cx="9286875" cy="695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0" name="Rectangle 2"/>
          <p:cNvSpPr>
            <a:spLocks noGrp="1" noChangeArrowheads="1"/>
          </p:cNvSpPr>
          <p:nvPr>
            <p:ph type="title"/>
          </p:nvPr>
        </p:nvSpPr>
        <p:spPr>
          <a:xfrm>
            <a:off x="4789488" y="1052513"/>
            <a:ext cx="2754312" cy="857250"/>
          </a:xfrm>
          <a:solidFill>
            <a:schemeClr val="tx1">
              <a:alpha val="70000"/>
            </a:schemeClr>
          </a:solidFill>
        </p:spPr>
        <p:txBody>
          <a:bodyPr/>
          <a:lstStyle/>
          <a:p>
            <a:pPr eaLnBrk="1" hangingPunct="1">
              <a:defRPr/>
            </a:pPr>
            <a:r>
              <a:rPr lang="de-AT" b="1" dirty="0" smtClean="0">
                <a:solidFill>
                  <a:srgbClr val="080808"/>
                </a:solidFill>
                <a:effectLst>
                  <a:outerShdw blurRad="38100" dist="38100" dir="2700000" algn="tl">
                    <a:srgbClr val="C0C0C0"/>
                  </a:outerShdw>
                </a:effectLst>
              </a:rPr>
              <a:t>Sozialität</a:t>
            </a:r>
            <a:endParaRPr lang="de-DE" b="1" dirty="0" smtClean="0">
              <a:solidFill>
                <a:srgbClr val="080808"/>
              </a:solidFill>
              <a:effectLst>
                <a:outerShdw blurRad="38100" dist="38100" dir="2700000" algn="tl">
                  <a:srgbClr val="C0C0C0"/>
                </a:outerShdw>
              </a:effectLst>
            </a:endParaRPr>
          </a:p>
        </p:txBody>
      </p:sp>
      <p:sp>
        <p:nvSpPr>
          <p:cNvPr id="309251" name="Rectangle 3"/>
          <p:cNvSpPr>
            <a:spLocks noGrp="1" noChangeArrowheads="1"/>
          </p:cNvSpPr>
          <p:nvPr>
            <p:ph type="body" idx="1"/>
          </p:nvPr>
        </p:nvSpPr>
        <p:spPr>
          <a:xfrm>
            <a:off x="2314575" y="4508501"/>
            <a:ext cx="7704138" cy="1566863"/>
          </a:xfrm>
          <a:solidFill>
            <a:schemeClr val="tx1">
              <a:alpha val="70000"/>
            </a:schemeClr>
          </a:solidFill>
        </p:spPr>
        <p:txBody>
          <a:bodyPr/>
          <a:lstStyle/>
          <a:p>
            <a:pPr marL="0" indent="9525" algn="just" eaLnBrk="1" hangingPunct="1">
              <a:spcBef>
                <a:spcPct val="50000"/>
              </a:spcBef>
              <a:buClrTx/>
              <a:buSzTx/>
              <a:buNone/>
              <a:defRPr/>
            </a:pPr>
            <a:r>
              <a:rPr lang="de-AT" dirty="0" smtClean="0">
                <a:solidFill>
                  <a:srgbClr val="080808"/>
                </a:solidFill>
                <a:effectLst>
                  <a:outerShdw blurRad="38100" dist="38100" dir="2700000" algn="tl">
                    <a:srgbClr val="C0C0C0"/>
                  </a:outerShdw>
                </a:effectLst>
                <a:ea typeface="ＭＳ Ｐゴシック" pitchFamily="34" charset="-128"/>
              </a:rPr>
              <a:t>ist die Angewiesenheit des Menschen auf soziale Anerkennung und Identitätsbe-stätigung.</a:t>
            </a:r>
            <a:r>
              <a:rPr lang="de-AT" b="1" i="1" dirty="0" smtClean="0">
                <a:solidFill>
                  <a:srgbClr val="080808"/>
                </a:solidFill>
                <a:effectLst>
                  <a:outerShdw blurRad="38100" dist="38100" dir="2700000" algn="tl">
                    <a:srgbClr val="C0C0C0"/>
                  </a:outerShdw>
                </a:effectLst>
                <a:ea typeface="ＭＳ Ｐゴシック" pitchFamily="34" charset="-128"/>
              </a:rPr>
              <a:t> </a:t>
            </a:r>
          </a:p>
          <a:p>
            <a:pPr marL="0" indent="9525" algn="just" eaLnBrk="1" hangingPunct="1">
              <a:buNone/>
              <a:defRPr/>
            </a:pPr>
            <a:endParaRPr lang="de-DE" dirty="0" smtClean="0">
              <a:solidFill>
                <a:srgbClr val="080808"/>
              </a:solidFill>
              <a:effectLst>
                <a:outerShdw blurRad="38100" dist="38100" dir="2700000" algn="tl">
                  <a:srgbClr val="C0C0C0"/>
                </a:outerShdw>
              </a:effectLst>
              <a:ea typeface="ＭＳ Ｐゴシック" pitchFamily="34" charset="-128"/>
            </a:endParaRPr>
          </a:p>
        </p:txBody>
      </p:sp>
    </p:spTree>
    <p:extLst>
      <p:ext uri="{BB962C8B-B14F-4D97-AF65-F5344CB8AC3E}">
        <p14:creationId xmlns:p14="http://schemas.microsoft.com/office/powerpoint/2010/main" val="3455127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3"/>
          <p:cNvSpPr txBox="1">
            <a:spLocks noChangeArrowheads="1"/>
          </p:cNvSpPr>
          <p:nvPr/>
        </p:nvSpPr>
        <p:spPr bwMode="auto">
          <a:xfrm>
            <a:off x="1992314" y="1068388"/>
            <a:ext cx="2447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Individuum</a:t>
            </a:r>
          </a:p>
        </p:txBody>
      </p:sp>
      <p:sp>
        <p:nvSpPr>
          <p:cNvPr id="223235" name="Text Box 4"/>
          <p:cNvSpPr txBox="1">
            <a:spLocks noChangeArrowheads="1"/>
          </p:cNvSpPr>
          <p:nvPr/>
        </p:nvSpPr>
        <p:spPr bwMode="auto">
          <a:xfrm>
            <a:off x="2063751" y="2205039"/>
            <a:ext cx="22891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ClrTx/>
              <a:buSzTx/>
              <a:buFontTx/>
              <a:buNone/>
            </a:pPr>
            <a:r>
              <a:rPr lang="de-AT" altLang="de-DE" sz="2200" b="1">
                <a:solidFill>
                  <a:srgbClr val="FFFFFF"/>
                </a:solidFill>
                <a:latin typeface="Verdana" panose="020B0604030504040204" pitchFamily="34" charset="0"/>
              </a:rPr>
              <a:t>Sozialisation</a:t>
            </a:r>
          </a:p>
        </p:txBody>
      </p:sp>
      <p:sp>
        <p:nvSpPr>
          <p:cNvPr id="223236" name="Text Box 5"/>
          <p:cNvSpPr txBox="1">
            <a:spLocks noChangeArrowheads="1"/>
          </p:cNvSpPr>
          <p:nvPr/>
        </p:nvSpPr>
        <p:spPr bwMode="auto">
          <a:xfrm>
            <a:off x="2063751" y="3305175"/>
            <a:ext cx="2384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Individuum</a:t>
            </a:r>
          </a:p>
        </p:txBody>
      </p:sp>
      <p:sp>
        <p:nvSpPr>
          <p:cNvPr id="223237" name="Text Box 6"/>
          <p:cNvSpPr txBox="1">
            <a:spLocks noChangeArrowheads="1"/>
          </p:cNvSpPr>
          <p:nvPr/>
        </p:nvSpPr>
        <p:spPr bwMode="auto">
          <a:xfrm>
            <a:off x="2063750" y="4464050"/>
            <a:ext cx="2400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Individuum</a:t>
            </a:r>
          </a:p>
        </p:txBody>
      </p:sp>
      <p:sp>
        <p:nvSpPr>
          <p:cNvPr id="223238" name="Text Box 7"/>
          <p:cNvSpPr txBox="1">
            <a:spLocks noChangeArrowheads="1"/>
          </p:cNvSpPr>
          <p:nvPr/>
        </p:nvSpPr>
        <p:spPr bwMode="auto">
          <a:xfrm>
            <a:off x="1992313" y="5437188"/>
            <a:ext cx="24558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Individuum</a:t>
            </a:r>
          </a:p>
        </p:txBody>
      </p:sp>
      <p:sp>
        <p:nvSpPr>
          <p:cNvPr id="223239" name="Line 8"/>
          <p:cNvSpPr>
            <a:spLocks noChangeShapeType="1"/>
          </p:cNvSpPr>
          <p:nvPr/>
        </p:nvSpPr>
        <p:spPr bwMode="auto">
          <a:xfrm>
            <a:off x="4375150" y="1285875"/>
            <a:ext cx="338455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3240" name="Line 9"/>
          <p:cNvSpPr>
            <a:spLocks noChangeShapeType="1"/>
          </p:cNvSpPr>
          <p:nvPr/>
        </p:nvSpPr>
        <p:spPr bwMode="auto">
          <a:xfrm>
            <a:off x="4352925" y="2438400"/>
            <a:ext cx="338455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3241" name="Line 10"/>
          <p:cNvSpPr>
            <a:spLocks noChangeShapeType="1"/>
          </p:cNvSpPr>
          <p:nvPr/>
        </p:nvSpPr>
        <p:spPr bwMode="auto">
          <a:xfrm>
            <a:off x="4352925" y="3527425"/>
            <a:ext cx="338455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3242" name="Line 11"/>
          <p:cNvSpPr>
            <a:spLocks noChangeShapeType="1"/>
          </p:cNvSpPr>
          <p:nvPr/>
        </p:nvSpPr>
        <p:spPr bwMode="auto">
          <a:xfrm>
            <a:off x="4360863" y="4679950"/>
            <a:ext cx="338455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3243" name="Line 12"/>
          <p:cNvSpPr>
            <a:spLocks noChangeShapeType="1"/>
          </p:cNvSpPr>
          <p:nvPr/>
        </p:nvSpPr>
        <p:spPr bwMode="auto">
          <a:xfrm>
            <a:off x="4360863" y="5678488"/>
            <a:ext cx="338455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3244" name="Line 13"/>
          <p:cNvSpPr>
            <a:spLocks noChangeShapeType="1"/>
          </p:cNvSpPr>
          <p:nvPr/>
        </p:nvSpPr>
        <p:spPr bwMode="auto">
          <a:xfrm>
            <a:off x="4403725" y="1268413"/>
            <a:ext cx="338455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AT" sz="2600" b="1">
              <a:solidFill>
                <a:srgbClr val="FFFFFF"/>
              </a:solidFill>
              <a:latin typeface="Verdana" panose="020B0604030504040204" pitchFamily="34" charset="0"/>
              <a:ea typeface="ＭＳ Ｐゴシック" panose="020B0600070205080204" pitchFamily="34" charset="-128"/>
            </a:endParaRPr>
          </a:p>
        </p:txBody>
      </p:sp>
      <p:sp>
        <p:nvSpPr>
          <p:cNvPr id="223245" name="Rectangle 14"/>
          <p:cNvSpPr>
            <a:spLocks noChangeArrowheads="1"/>
          </p:cNvSpPr>
          <p:nvPr/>
        </p:nvSpPr>
        <p:spPr bwMode="auto">
          <a:xfrm>
            <a:off x="7705726" y="2166938"/>
            <a:ext cx="11906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Sport</a:t>
            </a:r>
          </a:p>
        </p:txBody>
      </p:sp>
      <p:sp>
        <p:nvSpPr>
          <p:cNvPr id="223246" name="Rectangle 15"/>
          <p:cNvSpPr>
            <a:spLocks noChangeArrowheads="1"/>
          </p:cNvSpPr>
          <p:nvPr/>
        </p:nvSpPr>
        <p:spPr bwMode="auto">
          <a:xfrm>
            <a:off x="7751764" y="1052514"/>
            <a:ext cx="21796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2200" b="1">
                <a:solidFill>
                  <a:srgbClr val="FFFFFF"/>
                </a:solidFill>
                <a:latin typeface="Verdana" panose="020B0604030504040204" pitchFamily="34" charset="0"/>
              </a:rPr>
              <a:t>Sozialisation</a:t>
            </a:r>
          </a:p>
        </p:txBody>
      </p:sp>
      <p:sp>
        <p:nvSpPr>
          <p:cNvPr id="223247" name="Rectangle 16"/>
          <p:cNvSpPr>
            <a:spLocks noChangeArrowheads="1"/>
          </p:cNvSpPr>
          <p:nvPr/>
        </p:nvSpPr>
        <p:spPr bwMode="auto">
          <a:xfrm>
            <a:off x="7751764" y="3430589"/>
            <a:ext cx="21796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2200" b="1">
                <a:solidFill>
                  <a:srgbClr val="FFFFFF"/>
                </a:solidFill>
                <a:latin typeface="Verdana" panose="020B0604030504040204" pitchFamily="34" charset="0"/>
              </a:rPr>
              <a:t>Sozialisation</a:t>
            </a:r>
          </a:p>
        </p:txBody>
      </p:sp>
      <p:sp>
        <p:nvSpPr>
          <p:cNvPr id="223248" name="Rectangle 17"/>
          <p:cNvSpPr>
            <a:spLocks noChangeArrowheads="1"/>
          </p:cNvSpPr>
          <p:nvPr/>
        </p:nvSpPr>
        <p:spPr bwMode="auto">
          <a:xfrm>
            <a:off x="7723188" y="4443413"/>
            <a:ext cx="19240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Sozialität</a:t>
            </a:r>
          </a:p>
        </p:txBody>
      </p:sp>
      <p:sp>
        <p:nvSpPr>
          <p:cNvPr id="223249" name="Rectangle 18"/>
          <p:cNvSpPr>
            <a:spLocks noChangeArrowheads="1"/>
          </p:cNvSpPr>
          <p:nvPr/>
        </p:nvSpPr>
        <p:spPr bwMode="auto">
          <a:xfrm>
            <a:off x="7737475" y="5437188"/>
            <a:ext cx="19240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2600" b="1">
                <a:solidFill>
                  <a:srgbClr val="FFFFFF"/>
                </a:solidFill>
                <a:latin typeface="Verdana" panose="020B0604030504040204" pitchFamily="34" charset="0"/>
              </a:rPr>
              <a:t>Sozialität</a:t>
            </a:r>
          </a:p>
        </p:txBody>
      </p:sp>
      <p:sp>
        <p:nvSpPr>
          <p:cNvPr id="223250" name="Text Box 19"/>
          <p:cNvSpPr txBox="1">
            <a:spLocks noChangeArrowheads="1"/>
          </p:cNvSpPr>
          <p:nvPr/>
        </p:nvSpPr>
        <p:spPr bwMode="auto">
          <a:xfrm>
            <a:off x="4122739" y="908051"/>
            <a:ext cx="3944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1800" b="1">
                <a:solidFill>
                  <a:srgbClr val="FFFFFF"/>
                </a:solidFill>
                <a:latin typeface="Verdana" panose="020B0604030504040204" pitchFamily="34" charset="0"/>
              </a:rPr>
              <a:t>Werte, Normen, Rollen etc.</a:t>
            </a:r>
          </a:p>
        </p:txBody>
      </p:sp>
      <p:sp>
        <p:nvSpPr>
          <p:cNvPr id="223251" name="Text Box 20"/>
          <p:cNvSpPr txBox="1">
            <a:spLocks noChangeArrowheads="1"/>
          </p:cNvSpPr>
          <p:nvPr/>
        </p:nvSpPr>
        <p:spPr bwMode="auto">
          <a:xfrm>
            <a:off x="4295775" y="2030413"/>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1600" b="1">
                <a:solidFill>
                  <a:srgbClr val="FFFFFF"/>
                </a:solidFill>
                <a:latin typeface="Verdana" panose="020B0604030504040204" pitchFamily="34" charset="0"/>
              </a:rPr>
              <a:t>Werte, Normen, Rollen etc.</a:t>
            </a:r>
          </a:p>
        </p:txBody>
      </p:sp>
      <p:sp>
        <p:nvSpPr>
          <p:cNvPr id="223252" name="Text Box 21"/>
          <p:cNvSpPr txBox="1">
            <a:spLocks noChangeArrowheads="1"/>
          </p:cNvSpPr>
          <p:nvPr/>
        </p:nvSpPr>
        <p:spPr bwMode="auto">
          <a:xfrm>
            <a:off x="4279900" y="3117850"/>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1600" b="1">
                <a:solidFill>
                  <a:srgbClr val="FFFFFF"/>
                </a:solidFill>
                <a:latin typeface="Verdana" panose="020B0604030504040204" pitchFamily="34" charset="0"/>
              </a:rPr>
              <a:t>Sport</a:t>
            </a:r>
          </a:p>
        </p:txBody>
      </p:sp>
      <p:sp>
        <p:nvSpPr>
          <p:cNvPr id="223253" name="Text Box 22"/>
          <p:cNvSpPr txBox="1">
            <a:spLocks noChangeArrowheads="1"/>
          </p:cNvSpPr>
          <p:nvPr/>
        </p:nvSpPr>
        <p:spPr bwMode="auto">
          <a:xfrm>
            <a:off x="4295775" y="4270375"/>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1600" b="1">
                <a:solidFill>
                  <a:srgbClr val="FFFFFF"/>
                </a:solidFill>
                <a:latin typeface="Verdana" panose="020B0604030504040204" pitchFamily="34" charset="0"/>
              </a:rPr>
              <a:t>Soziabilität</a:t>
            </a:r>
          </a:p>
        </p:txBody>
      </p:sp>
      <p:sp>
        <p:nvSpPr>
          <p:cNvPr id="223254" name="Text Box 23"/>
          <p:cNvSpPr txBox="1">
            <a:spLocks noChangeArrowheads="1"/>
          </p:cNvSpPr>
          <p:nvPr/>
        </p:nvSpPr>
        <p:spPr bwMode="auto">
          <a:xfrm>
            <a:off x="4295775" y="5246688"/>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buClrTx/>
              <a:buSzTx/>
              <a:buFontTx/>
              <a:buNone/>
            </a:pPr>
            <a:r>
              <a:rPr lang="de-AT" altLang="de-DE" sz="1600" b="1">
                <a:solidFill>
                  <a:srgbClr val="FFFFFF"/>
                </a:solidFill>
                <a:latin typeface="Verdana" panose="020B0604030504040204" pitchFamily="34" charset="0"/>
              </a:rPr>
              <a:t>Sport</a:t>
            </a:r>
          </a:p>
        </p:txBody>
      </p:sp>
      <p:sp>
        <p:nvSpPr>
          <p:cNvPr id="223255" name="AutoShape 24"/>
          <p:cNvSpPr>
            <a:spLocks noChangeArrowheads="1"/>
          </p:cNvSpPr>
          <p:nvPr/>
        </p:nvSpPr>
        <p:spPr bwMode="auto">
          <a:xfrm>
            <a:off x="9952038" y="1196975"/>
            <a:ext cx="715962" cy="2813050"/>
          </a:xfrm>
          <a:prstGeom prst="curvedLeftArrow">
            <a:avLst>
              <a:gd name="adj1" fmla="val 78581"/>
              <a:gd name="adj2" fmla="val 157162"/>
              <a:gd name="adj3" fmla="val 33333"/>
            </a:avLst>
          </a:prstGeom>
          <a:solidFill>
            <a:schemeClr val="bg1"/>
          </a:solidFill>
          <a:ln w="9525">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endParaRPr lang="de-DE" altLang="de-DE" sz="2600" b="1">
              <a:solidFill>
                <a:srgbClr val="FFFFFF"/>
              </a:solidFill>
              <a:latin typeface="Verdana" panose="020B0604030504040204" pitchFamily="34" charset="0"/>
            </a:endParaRPr>
          </a:p>
        </p:txBody>
      </p:sp>
      <p:sp>
        <p:nvSpPr>
          <p:cNvPr id="223256" name="AutoShape 25"/>
          <p:cNvSpPr>
            <a:spLocks noChangeArrowheads="1"/>
          </p:cNvSpPr>
          <p:nvPr/>
        </p:nvSpPr>
        <p:spPr bwMode="auto">
          <a:xfrm>
            <a:off x="9710739" y="4505325"/>
            <a:ext cx="706437" cy="1462088"/>
          </a:xfrm>
          <a:prstGeom prst="curvedLeftArrow">
            <a:avLst>
              <a:gd name="adj1" fmla="val 41393"/>
              <a:gd name="adj2" fmla="val 82787"/>
              <a:gd name="adj3" fmla="val 33333"/>
            </a:avLst>
          </a:prstGeom>
          <a:solidFill>
            <a:schemeClr val="bg1"/>
          </a:solidFill>
          <a:ln w="9525">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endParaRPr lang="de-DE" altLang="de-DE" sz="2600" b="1">
              <a:solidFill>
                <a:srgbClr val="FFFFFF"/>
              </a:solidFill>
              <a:latin typeface="Verdana" panose="020B0604030504040204" pitchFamily="34" charset="0"/>
            </a:endParaRPr>
          </a:p>
        </p:txBody>
      </p:sp>
    </p:spTree>
    <p:extLst>
      <p:ext uri="{BB962C8B-B14F-4D97-AF65-F5344CB8AC3E}">
        <p14:creationId xmlns:p14="http://schemas.microsoft.com/office/powerpoint/2010/main" val="410422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Rectangle 3"/>
          <p:cNvSpPr>
            <a:spLocks noGrp="1" noChangeArrowheads="1"/>
          </p:cNvSpPr>
          <p:nvPr>
            <p:ph type="body" idx="4294967295"/>
          </p:nvPr>
        </p:nvSpPr>
        <p:spPr/>
        <p:txBody>
          <a:bodyPr/>
          <a:lstStyle/>
          <a:p>
            <a:pPr eaLnBrk="1" hangingPunct="1">
              <a:defRPr/>
            </a:pPr>
            <a:endParaRPr lang="de-DE" dirty="0" smtClean="0"/>
          </a:p>
        </p:txBody>
      </p:sp>
      <p:pic>
        <p:nvPicPr>
          <p:cNvPr id="224259" name="Picture 4" descr="X:\gesamt\Bilder\Sportarten\Tennis\Federer\Roger Federer_lizensiert_photosh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775" y="1"/>
            <a:ext cx="10293350"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632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4" y="-82550"/>
            <a:ext cx="9120187" cy="822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3891" name="Text Box 3"/>
          <p:cNvSpPr txBox="1">
            <a:spLocks noChangeArrowheads="1"/>
          </p:cNvSpPr>
          <p:nvPr/>
        </p:nvSpPr>
        <p:spPr bwMode="auto">
          <a:xfrm>
            <a:off x="2135188" y="404813"/>
            <a:ext cx="8064500" cy="646112"/>
          </a:xfrm>
          <a:prstGeom prst="rect">
            <a:avLst/>
          </a:prstGeom>
          <a:noFill/>
          <a:ln w="9525">
            <a:noFill/>
            <a:miter lim="800000"/>
            <a:headEnd/>
            <a:tailEnd/>
          </a:ln>
          <a:effectLst/>
        </p:spPr>
        <p:txBody>
          <a:bodyPr>
            <a:spAutoFit/>
          </a:bodyPr>
          <a:lstStyle>
            <a:lvl1pPr eaLnBrk="0" hangingPunct="0">
              <a:defRPr sz="2600" b="1">
                <a:solidFill>
                  <a:schemeClr val="tx1"/>
                </a:solidFill>
                <a:latin typeface="Verdana" pitchFamily="34" charset="0"/>
                <a:ea typeface="ＭＳ Ｐゴシック" charset="-128"/>
              </a:defRPr>
            </a:lvl1pPr>
            <a:lvl2pPr marL="37931725" indent="-37474525" eaLnBrk="0" hangingPunct="0">
              <a:defRPr sz="2600" b="1">
                <a:solidFill>
                  <a:schemeClr val="tx1"/>
                </a:solidFill>
                <a:latin typeface="Verdana" pitchFamily="34" charset="0"/>
                <a:ea typeface="ＭＳ Ｐゴシック" charset="-128"/>
              </a:defRPr>
            </a:lvl2pPr>
            <a:lvl3pPr eaLnBrk="0" hangingPunct="0">
              <a:defRPr sz="2600" b="1">
                <a:solidFill>
                  <a:schemeClr val="tx1"/>
                </a:solidFill>
                <a:latin typeface="Verdana" pitchFamily="34" charset="0"/>
                <a:ea typeface="ＭＳ Ｐゴシック" charset="-128"/>
              </a:defRPr>
            </a:lvl3pPr>
            <a:lvl4pPr eaLnBrk="0" hangingPunct="0">
              <a:defRPr sz="2600" b="1">
                <a:solidFill>
                  <a:schemeClr val="tx1"/>
                </a:solidFill>
                <a:latin typeface="Verdana" pitchFamily="34" charset="0"/>
                <a:ea typeface="ＭＳ Ｐゴシック" charset="-128"/>
              </a:defRPr>
            </a:lvl4pPr>
            <a:lvl5pPr eaLnBrk="0" hangingPunct="0">
              <a:defRPr sz="2600" b="1">
                <a:solidFill>
                  <a:schemeClr val="tx1"/>
                </a:solidFill>
                <a:latin typeface="Verdana" pitchFamily="34" charset="0"/>
                <a:ea typeface="ＭＳ Ｐゴシック" charset="-128"/>
              </a:defRPr>
            </a:lvl5pPr>
            <a:lvl6pPr marL="457200" eaLnBrk="0" fontAlgn="base" hangingPunct="0">
              <a:spcBef>
                <a:spcPct val="0"/>
              </a:spcBef>
              <a:spcAft>
                <a:spcPct val="0"/>
              </a:spcAft>
              <a:defRPr sz="2600" b="1">
                <a:solidFill>
                  <a:schemeClr val="tx1"/>
                </a:solidFill>
                <a:latin typeface="Verdana" pitchFamily="34" charset="0"/>
                <a:ea typeface="ＭＳ Ｐゴシック" charset="-128"/>
              </a:defRPr>
            </a:lvl6pPr>
            <a:lvl7pPr marL="914400" eaLnBrk="0" fontAlgn="base" hangingPunct="0">
              <a:spcBef>
                <a:spcPct val="0"/>
              </a:spcBef>
              <a:spcAft>
                <a:spcPct val="0"/>
              </a:spcAft>
              <a:defRPr sz="2600" b="1">
                <a:solidFill>
                  <a:schemeClr val="tx1"/>
                </a:solidFill>
                <a:latin typeface="Verdana" pitchFamily="34" charset="0"/>
                <a:ea typeface="ＭＳ Ｐゴシック" charset="-128"/>
              </a:defRPr>
            </a:lvl7pPr>
            <a:lvl8pPr marL="1371600" eaLnBrk="0" fontAlgn="base" hangingPunct="0">
              <a:spcBef>
                <a:spcPct val="0"/>
              </a:spcBef>
              <a:spcAft>
                <a:spcPct val="0"/>
              </a:spcAft>
              <a:defRPr sz="2600" b="1">
                <a:solidFill>
                  <a:schemeClr val="tx1"/>
                </a:solidFill>
                <a:latin typeface="Verdana" pitchFamily="34" charset="0"/>
                <a:ea typeface="ＭＳ Ｐゴシック" charset="-128"/>
              </a:defRPr>
            </a:lvl8pPr>
            <a:lvl9pPr marL="1828800" eaLnBrk="0" fontAlgn="base" hangingPunct="0">
              <a:spcBef>
                <a:spcPct val="0"/>
              </a:spcBef>
              <a:spcAft>
                <a:spcPct val="0"/>
              </a:spcAft>
              <a:defRPr sz="2600" b="1">
                <a:solidFill>
                  <a:schemeClr val="tx1"/>
                </a:solidFill>
                <a:latin typeface="Verdana" pitchFamily="34" charset="0"/>
                <a:ea typeface="ＭＳ Ｐゴシック" charset="-128"/>
              </a:defRPr>
            </a:lvl9pPr>
          </a:lstStyle>
          <a:p>
            <a:pPr algn="ctr" fontAlgn="base">
              <a:spcBef>
                <a:spcPct val="50000"/>
              </a:spcBef>
              <a:spcAft>
                <a:spcPct val="0"/>
              </a:spcAft>
              <a:defRPr/>
            </a:pPr>
            <a:r>
              <a:rPr lang="de-AT" sz="3600" dirty="0">
                <a:solidFill>
                  <a:srgbClr val="FFFFFF"/>
                </a:solidFill>
                <a:effectLst>
                  <a:outerShdw blurRad="38100" dist="38100" dir="2700000" algn="tl">
                    <a:srgbClr val="000000"/>
                  </a:outerShdw>
                </a:effectLst>
              </a:rPr>
              <a:t>Soziale Anerkennung im Sport</a:t>
            </a:r>
            <a:endParaRPr lang="de-AT" sz="3600" i="1" dirty="0">
              <a:solidFill>
                <a:srgbClr val="FFFFFF"/>
              </a:solidFill>
              <a:effectLst>
                <a:outerShdw blurRad="38100" dist="38100" dir="2700000" algn="tl">
                  <a:srgbClr val="000000"/>
                </a:outerShdw>
              </a:effectLst>
            </a:endParaRPr>
          </a:p>
        </p:txBody>
      </p:sp>
      <p:sp>
        <p:nvSpPr>
          <p:cNvPr id="293892" name="Text Box 4"/>
          <p:cNvSpPr txBox="1">
            <a:spLocks noChangeArrowheads="1"/>
          </p:cNvSpPr>
          <p:nvPr/>
        </p:nvSpPr>
        <p:spPr bwMode="auto">
          <a:xfrm>
            <a:off x="2424114" y="2349500"/>
            <a:ext cx="7488237" cy="2630488"/>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150000"/>
              </a:lnSpc>
              <a:spcBef>
                <a:spcPct val="0"/>
              </a:spcBef>
              <a:spcAft>
                <a:spcPct val="0"/>
              </a:spcAft>
              <a:buClr>
                <a:srgbClr val="000000"/>
              </a:buClr>
              <a:buSzTx/>
              <a:buFont typeface="Wingdings" panose="05000000000000000000" pitchFamily="2" charset="2"/>
              <a:buChar char="§"/>
            </a:pPr>
            <a:r>
              <a:rPr lang="de-AT" altLang="de-DE" sz="2200" b="1">
                <a:solidFill>
                  <a:srgbClr val="080808"/>
                </a:solidFill>
                <a:latin typeface="Verdana" panose="020B0604030504040204" pitchFamily="34" charset="0"/>
              </a:rPr>
              <a:t> Anerkennung als Zugehörige/r einer Gruppe</a:t>
            </a:r>
          </a:p>
          <a:p>
            <a:pPr eaLnBrk="0" fontAlgn="base" hangingPunct="0">
              <a:lnSpc>
                <a:spcPct val="150000"/>
              </a:lnSpc>
              <a:spcBef>
                <a:spcPct val="0"/>
              </a:spcBef>
              <a:spcAft>
                <a:spcPct val="0"/>
              </a:spcAft>
              <a:buClr>
                <a:srgbClr val="000000"/>
              </a:buClr>
              <a:buSzTx/>
              <a:buFont typeface="Wingdings" panose="05000000000000000000" pitchFamily="2" charset="2"/>
              <a:buChar char="§"/>
            </a:pPr>
            <a:r>
              <a:rPr lang="de-AT" altLang="de-DE" sz="2200" b="1">
                <a:solidFill>
                  <a:srgbClr val="080808"/>
                </a:solidFill>
                <a:latin typeface="Verdana" panose="020B0604030504040204" pitchFamily="34" charset="0"/>
              </a:rPr>
              <a:t> Anerkennung in einer zugeschriebenen Rolle </a:t>
            </a:r>
          </a:p>
          <a:p>
            <a:pPr eaLnBrk="0" fontAlgn="base" hangingPunct="0">
              <a:lnSpc>
                <a:spcPct val="150000"/>
              </a:lnSpc>
              <a:spcBef>
                <a:spcPct val="0"/>
              </a:spcBef>
              <a:spcAft>
                <a:spcPct val="0"/>
              </a:spcAft>
              <a:buClr>
                <a:srgbClr val="000000"/>
              </a:buClr>
              <a:buSzTx/>
              <a:buFont typeface="Wingdings" panose="05000000000000000000" pitchFamily="2" charset="2"/>
              <a:buChar char="§"/>
            </a:pPr>
            <a:r>
              <a:rPr lang="de-AT" altLang="de-DE" sz="2200" b="1">
                <a:solidFill>
                  <a:srgbClr val="080808"/>
                </a:solidFill>
                <a:latin typeface="Verdana" panose="020B0604030504040204" pitchFamily="34" charset="0"/>
              </a:rPr>
              <a:t> Anerkennung in einer erworbenen Rolle</a:t>
            </a:r>
          </a:p>
          <a:p>
            <a:pPr eaLnBrk="0" fontAlgn="base" hangingPunct="0">
              <a:lnSpc>
                <a:spcPct val="150000"/>
              </a:lnSpc>
              <a:spcBef>
                <a:spcPct val="0"/>
              </a:spcBef>
              <a:spcAft>
                <a:spcPct val="0"/>
              </a:spcAft>
              <a:buClr>
                <a:srgbClr val="000000"/>
              </a:buClr>
              <a:buSzTx/>
              <a:buFont typeface="Wingdings" panose="05000000000000000000" pitchFamily="2" charset="2"/>
              <a:buChar char="§"/>
            </a:pPr>
            <a:r>
              <a:rPr lang="de-AT" altLang="de-DE" sz="2200" b="1">
                <a:solidFill>
                  <a:srgbClr val="080808"/>
                </a:solidFill>
                <a:latin typeface="Verdana" panose="020B0604030504040204" pitchFamily="34" charset="0"/>
              </a:rPr>
              <a:t> Anerkennung in einer öffentlichen Rolle</a:t>
            </a:r>
          </a:p>
          <a:p>
            <a:pPr eaLnBrk="0" fontAlgn="base" hangingPunct="0">
              <a:lnSpc>
                <a:spcPct val="150000"/>
              </a:lnSpc>
              <a:spcBef>
                <a:spcPct val="0"/>
              </a:spcBef>
              <a:spcAft>
                <a:spcPct val="0"/>
              </a:spcAft>
              <a:buClr>
                <a:srgbClr val="000000"/>
              </a:buClr>
              <a:buSzTx/>
              <a:buFont typeface="Wingdings" panose="05000000000000000000" pitchFamily="2" charset="2"/>
              <a:buChar char="§"/>
            </a:pPr>
            <a:r>
              <a:rPr lang="de-AT" altLang="de-DE" sz="2200" b="1">
                <a:solidFill>
                  <a:srgbClr val="080808"/>
                </a:solidFill>
                <a:latin typeface="Verdana" panose="020B0604030504040204" pitchFamily="34" charset="0"/>
              </a:rPr>
              <a:t> Anerkennung der persönlichen Identität</a:t>
            </a:r>
          </a:p>
        </p:txBody>
      </p:sp>
    </p:spTree>
    <p:extLst>
      <p:ext uri="{BB962C8B-B14F-4D97-AF65-F5344CB8AC3E}">
        <p14:creationId xmlns:p14="http://schemas.microsoft.com/office/powerpoint/2010/main" val="2524999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3892">
                                            <p:txEl>
                                              <p:pRg st="0" end="0"/>
                                            </p:txEl>
                                          </p:spTgt>
                                        </p:tgtEl>
                                        <p:attrNameLst>
                                          <p:attrName>style.visibility</p:attrName>
                                        </p:attrNameLst>
                                      </p:cBhvr>
                                      <p:to>
                                        <p:strVal val="visible"/>
                                      </p:to>
                                    </p:set>
                                    <p:animEffect transition="in" filter="dissolve">
                                      <p:cBhvr>
                                        <p:cTn id="7" dur="500"/>
                                        <p:tgtEl>
                                          <p:spTgt spid="293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3892">
                                            <p:txEl>
                                              <p:pRg st="1" end="1"/>
                                            </p:txEl>
                                          </p:spTgt>
                                        </p:tgtEl>
                                        <p:attrNameLst>
                                          <p:attrName>style.visibility</p:attrName>
                                        </p:attrNameLst>
                                      </p:cBhvr>
                                      <p:to>
                                        <p:strVal val="visible"/>
                                      </p:to>
                                    </p:set>
                                    <p:animEffect transition="in" filter="dissolve">
                                      <p:cBhvr>
                                        <p:cTn id="12" dur="500"/>
                                        <p:tgtEl>
                                          <p:spTgt spid="293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3892">
                                            <p:txEl>
                                              <p:pRg st="2" end="2"/>
                                            </p:txEl>
                                          </p:spTgt>
                                        </p:tgtEl>
                                        <p:attrNameLst>
                                          <p:attrName>style.visibility</p:attrName>
                                        </p:attrNameLst>
                                      </p:cBhvr>
                                      <p:to>
                                        <p:strVal val="visible"/>
                                      </p:to>
                                    </p:set>
                                    <p:animEffect transition="in" filter="dissolve">
                                      <p:cBhvr>
                                        <p:cTn id="17" dur="500"/>
                                        <p:tgtEl>
                                          <p:spTgt spid="293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3892">
                                            <p:txEl>
                                              <p:pRg st="3" end="3"/>
                                            </p:txEl>
                                          </p:spTgt>
                                        </p:tgtEl>
                                        <p:attrNameLst>
                                          <p:attrName>style.visibility</p:attrName>
                                        </p:attrNameLst>
                                      </p:cBhvr>
                                      <p:to>
                                        <p:strVal val="visible"/>
                                      </p:to>
                                    </p:set>
                                    <p:animEffect transition="in" filter="dissolve">
                                      <p:cBhvr>
                                        <p:cTn id="22" dur="500"/>
                                        <p:tgtEl>
                                          <p:spTgt spid="293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93892">
                                            <p:txEl>
                                              <p:pRg st="4" end="4"/>
                                            </p:txEl>
                                          </p:spTgt>
                                        </p:tgtEl>
                                        <p:attrNameLst>
                                          <p:attrName>style.visibility</p:attrName>
                                        </p:attrNameLst>
                                      </p:cBhvr>
                                      <p:to>
                                        <p:strVal val="visible"/>
                                      </p:to>
                                    </p:set>
                                    <p:animEffect transition="in" filter="dissolve">
                                      <p:cBhvr>
                                        <p:cTn id="27" dur="500"/>
                                        <p:tgtEl>
                                          <p:spTgt spid="293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X:\gesamt\Bilder\Homepage\blaues gesic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5600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Text Box 2"/>
          <p:cNvSpPr txBox="1">
            <a:spLocks noChangeArrowheads="1"/>
          </p:cNvSpPr>
          <p:nvPr/>
        </p:nvSpPr>
        <p:spPr bwMode="auto">
          <a:xfrm>
            <a:off x="1919288" y="260351"/>
            <a:ext cx="8424862"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just" eaLnBrk="0" fontAlgn="base" hangingPunct="0">
              <a:spcBef>
                <a:spcPct val="0"/>
              </a:spcBef>
              <a:spcAft>
                <a:spcPct val="0"/>
              </a:spcAft>
              <a:buClrTx/>
              <a:buSzTx/>
              <a:buFontTx/>
              <a:buNone/>
            </a:pPr>
            <a:r>
              <a:rPr lang="de-DE" altLang="de-DE" sz="2400" b="1">
                <a:solidFill>
                  <a:srgbClr val="FFFFFF"/>
                </a:solidFill>
                <a:latin typeface="Verdana" panose="020B0604030504040204" pitchFamily="34" charset="0"/>
              </a:rPr>
              <a:t>Soziale Institution</a:t>
            </a:r>
            <a:r>
              <a:rPr lang="de-DE" altLang="de-DE" sz="2400">
                <a:solidFill>
                  <a:srgbClr val="FFFFFF"/>
                </a:solidFill>
                <a:latin typeface="Verdana" panose="020B0604030504040204" pitchFamily="34" charset="0"/>
              </a:rPr>
              <a:t> kennzeichnet eine allgemein anerkannte gesellschaftliche Einrichtung, die der Befriedigung wichtiger Bedürfnisse dient und als fundamentaler Teil einer Kultur angesehen wird. </a:t>
            </a:r>
          </a:p>
          <a:p>
            <a:pPr algn="just" eaLnBrk="0" fontAlgn="base" hangingPunct="0">
              <a:spcBef>
                <a:spcPct val="0"/>
              </a:spcBef>
              <a:spcAft>
                <a:spcPct val="0"/>
              </a:spcAft>
              <a:buClrTx/>
              <a:buSzTx/>
              <a:buFontTx/>
              <a:buNone/>
            </a:pPr>
            <a:endParaRPr lang="de-AT" altLang="de-DE" sz="2400">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5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1000" b="1">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r>
              <a:rPr lang="de-AT" altLang="de-DE" sz="2400" b="1">
                <a:solidFill>
                  <a:srgbClr val="FFFFFF"/>
                </a:solidFill>
                <a:latin typeface="Verdana" panose="020B0604030504040204" pitchFamily="34" charset="0"/>
              </a:rPr>
              <a:t>Sport </a:t>
            </a:r>
            <a:r>
              <a:rPr lang="de-AT" altLang="de-DE" sz="2400">
                <a:solidFill>
                  <a:srgbClr val="FFFFFF"/>
                </a:solidFill>
                <a:latin typeface="Verdana" panose="020B0604030504040204" pitchFamily="34" charset="0"/>
              </a:rPr>
              <a:t>ist eine körperliche Aktivität, die leistungs-, wettkampf-, erlebnis- , spiel und gesundheits-orientiert betrieben wird.</a:t>
            </a:r>
          </a:p>
          <a:p>
            <a:pPr algn="just" eaLnBrk="0" fontAlgn="base" hangingPunct="0">
              <a:spcBef>
                <a:spcPct val="0"/>
              </a:spcBef>
              <a:spcAft>
                <a:spcPct val="0"/>
              </a:spcAft>
              <a:buClrTx/>
              <a:buSzTx/>
              <a:buFontTx/>
              <a:buNone/>
            </a:pPr>
            <a:endParaRPr lang="de-DE" altLang="de-DE" sz="2400">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DE" altLang="de-DE" sz="2400">
              <a:solidFill>
                <a:srgbClr val="FFFFFF"/>
              </a:solidFill>
              <a:latin typeface="Verdana" panose="020B0604030504040204" pitchFamily="34" charset="0"/>
            </a:endParaRPr>
          </a:p>
          <a:p>
            <a:pPr algn="just" eaLnBrk="0" fontAlgn="base" hangingPunct="0">
              <a:spcBef>
                <a:spcPct val="0"/>
              </a:spcBef>
              <a:spcAft>
                <a:spcPct val="0"/>
              </a:spcAft>
              <a:buClrTx/>
              <a:buSzTx/>
              <a:buFontTx/>
              <a:buNone/>
            </a:pPr>
            <a:endParaRPr lang="de-AT" altLang="de-DE" sz="2400" b="1" i="1">
              <a:solidFill>
                <a:srgbClr val="FFFFFF"/>
              </a:solidFill>
              <a:latin typeface="Verdana" panose="020B0604030504040204" pitchFamily="34" charset="0"/>
            </a:endParaRPr>
          </a:p>
        </p:txBody>
      </p:sp>
    </p:spTree>
    <p:extLst>
      <p:ext uri="{BB962C8B-B14F-4D97-AF65-F5344CB8AC3E}">
        <p14:creationId xmlns:p14="http://schemas.microsoft.com/office/powerpoint/2010/main" val="826778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7986">
                                            <p:txEl>
                                              <p:pRg st="0" end="0"/>
                                            </p:txEl>
                                          </p:spTgt>
                                        </p:tgtEl>
                                        <p:attrNameLst>
                                          <p:attrName>style.visibility</p:attrName>
                                        </p:attrNameLst>
                                      </p:cBhvr>
                                      <p:to>
                                        <p:strVal val="visible"/>
                                      </p:to>
                                    </p:set>
                                    <p:animEffect transition="in" filter="dissolve">
                                      <p:cBhvr>
                                        <p:cTn id="7" dur="500"/>
                                        <p:tgtEl>
                                          <p:spTgt spid="2979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7986">
                                            <p:txEl>
                                              <p:pRg st="12" end="12"/>
                                            </p:txEl>
                                          </p:spTgt>
                                        </p:tgtEl>
                                        <p:attrNameLst>
                                          <p:attrName>style.visibility</p:attrName>
                                        </p:attrNameLst>
                                      </p:cBhvr>
                                      <p:to>
                                        <p:strVal val="visible"/>
                                      </p:to>
                                    </p:set>
                                    <p:animEffect transition="in" filter="dissolve">
                                      <p:cBhvr>
                                        <p:cTn id="12" dur="500"/>
                                        <p:tgtEl>
                                          <p:spTgt spid="29798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2733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14" y="549276"/>
            <a:ext cx="4979987"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917" name="Text Box 5"/>
          <p:cNvSpPr txBox="1">
            <a:spLocks noChangeArrowheads="1"/>
          </p:cNvSpPr>
          <p:nvPr/>
        </p:nvSpPr>
        <p:spPr bwMode="auto">
          <a:xfrm>
            <a:off x="2711450" y="188913"/>
            <a:ext cx="6985000" cy="519112"/>
          </a:xfrm>
          <a:prstGeom prst="rect">
            <a:avLst/>
          </a:prstGeom>
          <a:noFill/>
          <a:ln w="9525">
            <a:noFill/>
            <a:miter lim="800000"/>
            <a:headEnd/>
            <a:tailEnd/>
          </a:ln>
          <a:effectLst/>
        </p:spPr>
        <p:txBody>
          <a:bodyPr>
            <a:spAutoFit/>
          </a:bodyPr>
          <a:lstStyle>
            <a:lvl1pPr eaLnBrk="0" hangingPunct="0">
              <a:defRPr sz="2600" b="1">
                <a:solidFill>
                  <a:schemeClr val="tx1"/>
                </a:solidFill>
                <a:latin typeface="Verdana" pitchFamily="34" charset="0"/>
                <a:ea typeface="ＭＳ Ｐゴシック" charset="-128"/>
              </a:defRPr>
            </a:lvl1pPr>
            <a:lvl2pPr marL="37931725" indent="-37474525" eaLnBrk="0" hangingPunct="0">
              <a:defRPr sz="2600" b="1">
                <a:solidFill>
                  <a:schemeClr val="tx1"/>
                </a:solidFill>
                <a:latin typeface="Verdana" pitchFamily="34" charset="0"/>
                <a:ea typeface="ＭＳ Ｐゴシック" charset="-128"/>
              </a:defRPr>
            </a:lvl2pPr>
            <a:lvl3pPr eaLnBrk="0" hangingPunct="0">
              <a:defRPr sz="2600" b="1">
                <a:solidFill>
                  <a:schemeClr val="tx1"/>
                </a:solidFill>
                <a:latin typeface="Verdana" pitchFamily="34" charset="0"/>
                <a:ea typeface="ＭＳ Ｐゴシック" charset="-128"/>
              </a:defRPr>
            </a:lvl3pPr>
            <a:lvl4pPr eaLnBrk="0" hangingPunct="0">
              <a:defRPr sz="2600" b="1">
                <a:solidFill>
                  <a:schemeClr val="tx1"/>
                </a:solidFill>
                <a:latin typeface="Verdana" pitchFamily="34" charset="0"/>
                <a:ea typeface="ＭＳ Ｐゴシック" charset="-128"/>
              </a:defRPr>
            </a:lvl4pPr>
            <a:lvl5pPr eaLnBrk="0" hangingPunct="0">
              <a:defRPr sz="2600" b="1">
                <a:solidFill>
                  <a:schemeClr val="tx1"/>
                </a:solidFill>
                <a:latin typeface="Verdana" pitchFamily="34" charset="0"/>
                <a:ea typeface="ＭＳ Ｐゴシック" charset="-128"/>
              </a:defRPr>
            </a:lvl5pPr>
            <a:lvl6pPr marL="457200" eaLnBrk="0" fontAlgn="base" hangingPunct="0">
              <a:spcBef>
                <a:spcPct val="0"/>
              </a:spcBef>
              <a:spcAft>
                <a:spcPct val="0"/>
              </a:spcAft>
              <a:defRPr sz="2600" b="1">
                <a:solidFill>
                  <a:schemeClr val="tx1"/>
                </a:solidFill>
                <a:latin typeface="Verdana" pitchFamily="34" charset="0"/>
                <a:ea typeface="ＭＳ Ｐゴシック" charset="-128"/>
              </a:defRPr>
            </a:lvl6pPr>
            <a:lvl7pPr marL="914400" eaLnBrk="0" fontAlgn="base" hangingPunct="0">
              <a:spcBef>
                <a:spcPct val="0"/>
              </a:spcBef>
              <a:spcAft>
                <a:spcPct val="0"/>
              </a:spcAft>
              <a:defRPr sz="2600" b="1">
                <a:solidFill>
                  <a:schemeClr val="tx1"/>
                </a:solidFill>
                <a:latin typeface="Verdana" pitchFamily="34" charset="0"/>
                <a:ea typeface="ＭＳ Ｐゴシック" charset="-128"/>
              </a:defRPr>
            </a:lvl7pPr>
            <a:lvl8pPr marL="1371600" eaLnBrk="0" fontAlgn="base" hangingPunct="0">
              <a:spcBef>
                <a:spcPct val="0"/>
              </a:spcBef>
              <a:spcAft>
                <a:spcPct val="0"/>
              </a:spcAft>
              <a:defRPr sz="2600" b="1">
                <a:solidFill>
                  <a:schemeClr val="tx1"/>
                </a:solidFill>
                <a:latin typeface="Verdana" pitchFamily="34" charset="0"/>
                <a:ea typeface="ＭＳ Ｐゴシック" charset="-128"/>
              </a:defRPr>
            </a:lvl8pPr>
            <a:lvl9pPr marL="1828800" eaLnBrk="0" fontAlgn="base" hangingPunct="0">
              <a:spcBef>
                <a:spcPct val="0"/>
              </a:spcBef>
              <a:spcAft>
                <a:spcPct val="0"/>
              </a:spcAft>
              <a:defRPr sz="2600" b="1">
                <a:solidFill>
                  <a:schemeClr val="tx1"/>
                </a:solidFill>
                <a:latin typeface="Verdana" pitchFamily="34" charset="0"/>
                <a:ea typeface="ＭＳ Ｐゴシック" charset="-128"/>
              </a:defRPr>
            </a:lvl9pPr>
          </a:lstStyle>
          <a:p>
            <a:pPr algn="ctr" fontAlgn="base">
              <a:spcBef>
                <a:spcPct val="50000"/>
              </a:spcBef>
              <a:spcAft>
                <a:spcPct val="0"/>
              </a:spcAft>
              <a:defRPr/>
            </a:pPr>
            <a:r>
              <a:rPr lang="de-AT" sz="2800" dirty="0">
                <a:solidFill>
                  <a:srgbClr val="080808"/>
                </a:solidFill>
                <a:effectLst>
                  <a:outerShdw blurRad="38100" dist="38100" dir="2700000" algn="tl">
                    <a:srgbClr val="C0C0C0"/>
                  </a:outerShdw>
                </a:effectLst>
              </a:rPr>
              <a:t>Der Körper als </a:t>
            </a:r>
            <a:r>
              <a:rPr lang="de-AT" dirty="0">
                <a:solidFill>
                  <a:srgbClr val="080808"/>
                </a:solidFill>
                <a:effectLst>
                  <a:outerShdw blurRad="38100" dist="38100" dir="2700000" algn="tl">
                    <a:srgbClr val="C0C0C0"/>
                  </a:outerShdw>
                </a:effectLst>
              </a:rPr>
              <a:t>soziales Gebilde</a:t>
            </a:r>
            <a:endParaRPr lang="de-AT" sz="2800" dirty="0">
              <a:solidFill>
                <a:srgbClr val="080808"/>
              </a:solidFill>
              <a:effectLst>
                <a:outerShdw blurRad="38100" dist="38100" dir="2700000" algn="tl">
                  <a:srgbClr val="C0C0C0"/>
                </a:outerShdw>
              </a:effectLst>
            </a:endParaRPr>
          </a:p>
        </p:txBody>
      </p:sp>
      <p:sp>
        <p:nvSpPr>
          <p:cNvPr id="227332" name="Text Box 6"/>
          <p:cNvSpPr txBox="1">
            <a:spLocks noChangeArrowheads="1"/>
          </p:cNvSpPr>
          <p:nvPr/>
        </p:nvSpPr>
        <p:spPr bwMode="auto">
          <a:xfrm>
            <a:off x="1703389" y="1412876"/>
            <a:ext cx="47529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gn="just" eaLnBrk="0" fontAlgn="base" hangingPunct="0">
              <a:spcBef>
                <a:spcPct val="50000"/>
              </a:spcBef>
              <a:spcAft>
                <a:spcPct val="0"/>
              </a:spcAft>
              <a:buClrTx/>
              <a:buSzTx/>
              <a:buFontTx/>
              <a:buNone/>
            </a:pPr>
            <a:r>
              <a:rPr lang="de-AT" altLang="de-DE" sz="2200">
                <a:solidFill>
                  <a:srgbClr val="080808"/>
                </a:solidFill>
                <a:latin typeface="Verdana" panose="020B0604030504040204" pitchFamily="34" charset="0"/>
              </a:rPr>
              <a:t>Wenn wir vom Körper als sozialem Gebilde sprechen, sind folgende vier Tatbestände ge-meint: </a:t>
            </a:r>
            <a:endParaRPr lang="de-AT" altLang="de-DE" sz="1600">
              <a:solidFill>
                <a:srgbClr val="080808"/>
              </a:solidFill>
              <a:latin typeface="Verdana" panose="020B0604030504040204" pitchFamily="34" charset="0"/>
            </a:endParaRPr>
          </a:p>
        </p:txBody>
      </p:sp>
      <p:sp>
        <p:nvSpPr>
          <p:cNvPr id="227333" name="Text Box 7"/>
          <p:cNvSpPr txBox="1">
            <a:spLocks noChangeArrowheads="1"/>
          </p:cNvSpPr>
          <p:nvPr/>
        </p:nvSpPr>
        <p:spPr bwMode="auto">
          <a:xfrm>
            <a:off x="1703389" y="3141663"/>
            <a:ext cx="6048375" cy="27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95300" indent="-495300">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r>
              <a:rPr lang="de-AT" altLang="de-DE" sz="2200">
                <a:solidFill>
                  <a:srgbClr val="080808"/>
                </a:solidFill>
                <a:latin typeface="Verdana" panose="020B0604030504040204" pitchFamily="34" charset="0"/>
              </a:rPr>
              <a:t>(a) die Techniken des Körpers </a:t>
            </a:r>
          </a:p>
          <a:p>
            <a:pPr fontAlgn="base">
              <a:spcBef>
                <a:spcPct val="0"/>
              </a:spcBef>
              <a:spcAft>
                <a:spcPct val="0"/>
              </a:spcAft>
              <a:buClrTx/>
              <a:buSzTx/>
              <a:buFontTx/>
              <a:buNone/>
            </a:pPr>
            <a:endParaRPr lang="de-AT" altLang="de-DE" sz="1000">
              <a:solidFill>
                <a:srgbClr val="080808"/>
              </a:solidFill>
              <a:latin typeface="Verdana" panose="020B0604030504040204" pitchFamily="34" charset="0"/>
            </a:endParaRPr>
          </a:p>
          <a:p>
            <a:pPr fontAlgn="base">
              <a:spcBef>
                <a:spcPct val="0"/>
              </a:spcBef>
              <a:spcAft>
                <a:spcPct val="0"/>
              </a:spcAft>
              <a:buClrTx/>
              <a:buSzTx/>
              <a:buFontTx/>
              <a:buNone/>
            </a:pPr>
            <a:r>
              <a:rPr lang="de-AT" altLang="de-DE" sz="2200">
                <a:solidFill>
                  <a:srgbClr val="080808"/>
                </a:solidFill>
                <a:latin typeface="Verdana" panose="020B0604030504040204" pitchFamily="34" charset="0"/>
              </a:rPr>
              <a:t>(b) expressive Körperbewegungen</a:t>
            </a:r>
          </a:p>
          <a:p>
            <a:pPr fontAlgn="base">
              <a:spcBef>
                <a:spcPct val="0"/>
              </a:spcBef>
              <a:spcAft>
                <a:spcPct val="0"/>
              </a:spcAft>
              <a:buClrTx/>
              <a:buSzTx/>
              <a:buFontTx/>
              <a:buNone/>
            </a:pPr>
            <a:endParaRPr lang="de-AT" altLang="de-DE" sz="1000">
              <a:solidFill>
                <a:srgbClr val="080808"/>
              </a:solidFill>
              <a:latin typeface="Verdana" panose="020B0604030504040204" pitchFamily="34" charset="0"/>
            </a:endParaRPr>
          </a:p>
          <a:p>
            <a:pPr fontAlgn="base">
              <a:spcBef>
                <a:spcPct val="0"/>
              </a:spcBef>
              <a:spcAft>
                <a:spcPct val="0"/>
              </a:spcAft>
              <a:buClrTx/>
              <a:buSzTx/>
              <a:buFontTx/>
              <a:buNone/>
            </a:pPr>
            <a:r>
              <a:rPr lang="de-AT" altLang="de-DE" sz="2200">
                <a:solidFill>
                  <a:srgbClr val="080808"/>
                </a:solidFill>
                <a:latin typeface="Verdana" panose="020B0604030504040204" pitchFamily="34" charset="0"/>
              </a:rPr>
              <a:t>(c) das Körperethos</a:t>
            </a:r>
          </a:p>
          <a:p>
            <a:pPr fontAlgn="base">
              <a:spcBef>
                <a:spcPct val="0"/>
              </a:spcBef>
              <a:spcAft>
                <a:spcPct val="0"/>
              </a:spcAft>
              <a:buClrTx/>
              <a:buSzTx/>
              <a:buFontTx/>
              <a:buNone/>
            </a:pPr>
            <a:endParaRPr lang="de-AT" altLang="de-DE" sz="1000">
              <a:solidFill>
                <a:srgbClr val="080808"/>
              </a:solidFill>
              <a:latin typeface="Verdana" panose="020B0604030504040204" pitchFamily="34" charset="0"/>
            </a:endParaRPr>
          </a:p>
          <a:p>
            <a:pPr fontAlgn="base">
              <a:spcBef>
                <a:spcPct val="0"/>
              </a:spcBef>
              <a:spcAft>
                <a:spcPct val="0"/>
              </a:spcAft>
              <a:buClrTx/>
              <a:buSzTx/>
              <a:buFontTx/>
              <a:buNone/>
            </a:pPr>
            <a:r>
              <a:rPr lang="de-AT" altLang="de-DE" sz="2200">
                <a:solidFill>
                  <a:srgbClr val="080808"/>
                </a:solidFill>
                <a:latin typeface="Verdana" panose="020B0604030504040204" pitchFamily="34" charset="0"/>
              </a:rPr>
              <a:t>(d) die Kontrolle der Trieb- </a:t>
            </a:r>
          </a:p>
          <a:p>
            <a:pPr fontAlgn="base">
              <a:spcBef>
                <a:spcPct val="0"/>
              </a:spcBef>
              <a:spcAft>
                <a:spcPct val="0"/>
              </a:spcAft>
              <a:buClrTx/>
              <a:buSzTx/>
              <a:buFontTx/>
              <a:buNone/>
            </a:pPr>
            <a:r>
              <a:rPr lang="de-AT" altLang="de-DE" sz="2200">
                <a:solidFill>
                  <a:srgbClr val="080808"/>
                </a:solidFill>
                <a:latin typeface="Verdana" panose="020B0604030504040204" pitchFamily="34" charset="0"/>
              </a:rPr>
              <a:t>     und Bedürfnisstrukturen</a:t>
            </a:r>
          </a:p>
          <a:p>
            <a:pPr fontAlgn="base">
              <a:spcBef>
                <a:spcPct val="50000"/>
              </a:spcBef>
              <a:spcAft>
                <a:spcPct val="0"/>
              </a:spcAft>
              <a:buClrTx/>
              <a:buSzTx/>
              <a:buFontTx/>
              <a:buNone/>
            </a:pPr>
            <a:endParaRPr lang="de-DE" altLang="de-DE" sz="2200" b="1">
              <a:solidFill>
                <a:srgbClr val="FFFFFF"/>
              </a:solidFill>
              <a:latin typeface="Verdana" panose="020B0604030504040204" pitchFamily="34" charset="0"/>
            </a:endParaRPr>
          </a:p>
        </p:txBody>
      </p:sp>
      <p:sp>
        <p:nvSpPr>
          <p:cNvPr id="227334" name="Text Box 8"/>
          <p:cNvSpPr txBox="1">
            <a:spLocks noChangeArrowheads="1"/>
          </p:cNvSpPr>
          <p:nvPr/>
        </p:nvSpPr>
        <p:spPr bwMode="auto">
          <a:xfrm>
            <a:off x="1631950" y="6381751"/>
            <a:ext cx="6300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ClrTx/>
              <a:buSzTx/>
              <a:buFontTx/>
              <a:buNone/>
            </a:pPr>
            <a:r>
              <a:rPr lang="de-AT" altLang="de-DE" sz="1800" i="1">
                <a:solidFill>
                  <a:srgbClr val="080808"/>
                </a:solidFill>
                <a:latin typeface="Verdana" panose="020B0604030504040204" pitchFamily="34" charset="0"/>
              </a:rPr>
              <a:t>Quelle: Heinemann 1998</a:t>
            </a:r>
            <a:endParaRPr lang="de-DE" altLang="de-DE" sz="1800" b="1">
              <a:solidFill>
                <a:srgbClr val="FFFFFF"/>
              </a:solidFill>
              <a:latin typeface="Verdana" panose="020B0604030504040204" pitchFamily="34" charset="0"/>
            </a:endParaRPr>
          </a:p>
        </p:txBody>
      </p:sp>
    </p:spTree>
    <p:extLst>
      <p:ext uri="{BB962C8B-B14F-4D97-AF65-F5344CB8AC3E}">
        <p14:creationId xmlns:p14="http://schemas.microsoft.com/office/powerpoint/2010/main" val="3204212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495550" y="404814"/>
            <a:ext cx="7164388" cy="1038225"/>
          </a:xfrm>
        </p:spPr>
        <p:txBody>
          <a:bodyPr anchorCtr="1"/>
          <a:lstStyle/>
          <a:p>
            <a:pPr eaLnBrk="1" hangingPunct="1">
              <a:defRPr/>
            </a:pPr>
            <a:r>
              <a:rPr lang="de-DE" sz="4000" b="1" dirty="0">
                <a:solidFill>
                  <a:srgbClr val="FFFFFF"/>
                </a:solidFill>
                <a:latin typeface="Verdana" pitchFamily="34" charset="0"/>
              </a:rPr>
              <a:t>Die Techniken des Körpers</a:t>
            </a:r>
          </a:p>
        </p:txBody>
      </p:sp>
      <p:sp>
        <p:nvSpPr>
          <p:cNvPr id="363523" name="Rectangle 3"/>
          <p:cNvSpPr>
            <a:spLocks noGrp="1" noChangeArrowheads="1"/>
          </p:cNvSpPr>
          <p:nvPr>
            <p:ph type="body" sz="half" idx="4294967295"/>
          </p:nvPr>
        </p:nvSpPr>
        <p:spPr>
          <a:xfrm>
            <a:off x="1847850" y="1700213"/>
            <a:ext cx="5111750" cy="5040312"/>
          </a:xfrm>
        </p:spPr>
        <p:txBody>
          <a:bodyPr/>
          <a:lstStyle/>
          <a:p>
            <a:pPr marL="0" indent="0" eaLnBrk="1" hangingPunct="1">
              <a:lnSpc>
                <a:spcPct val="150000"/>
              </a:lnSpc>
              <a:spcBef>
                <a:spcPts val="0"/>
              </a:spcBef>
              <a:buNone/>
              <a:defRPr/>
            </a:pPr>
            <a:r>
              <a:rPr lang="de-DE" sz="2400" dirty="0">
                <a:latin typeface="Verdana" pitchFamily="34" charset="0"/>
              </a:rPr>
              <a:t>Die Art und Weise, wie üblicherweise in einer Gesell-schaft Bewegungsabläufe (z. B. Gehen, Laufen, Springen, Schwimmen) vollzogen werden.</a:t>
            </a:r>
          </a:p>
        </p:txBody>
      </p:sp>
      <p:pic>
        <p:nvPicPr>
          <p:cNvPr id="2283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900" y="1557338"/>
            <a:ext cx="27051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65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3522"/>
                                        </p:tgtEl>
                                        <p:attrNameLst>
                                          <p:attrName>style.visibility</p:attrName>
                                        </p:attrNameLst>
                                      </p:cBhvr>
                                      <p:to>
                                        <p:strVal val="visible"/>
                                      </p:to>
                                    </p:set>
                                    <p:animEffect transition="in" filter="dissolve">
                                      <p:cBhvr>
                                        <p:cTn id="7" dur="500"/>
                                        <p:tgtEl>
                                          <p:spTgt spid="3635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3523">
                                            <p:txEl>
                                              <p:pRg st="0" end="0"/>
                                            </p:txEl>
                                          </p:spTgt>
                                        </p:tgtEl>
                                        <p:attrNameLst>
                                          <p:attrName>style.visibility</p:attrName>
                                        </p:attrNameLst>
                                      </p:cBhvr>
                                      <p:to>
                                        <p:strVal val="visible"/>
                                      </p:to>
                                    </p:set>
                                    <p:animEffect transition="in" filter="dissolve">
                                      <p:cBhvr>
                                        <p:cTn id="12" dur="500"/>
                                        <p:tgtEl>
                                          <p:spTgt spid="363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2" grpId="0"/>
      <p:bldP spid="3635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idx="4294967295"/>
          </p:nvPr>
        </p:nvSpPr>
        <p:spPr>
          <a:xfrm>
            <a:off x="2339975" y="314325"/>
            <a:ext cx="7500938" cy="1036638"/>
          </a:xfrm>
        </p:spPr>
        <p:txBody>
          <a:bodyPr anchorCtr="1"/>
          <a:lstStyle/>
          <a:p>
            <a:pPr eaLnBrk="1" hangingPunct="1">
              <a:defRPr/>
            </a:pPr>
            <a:r>
              <a:rPr lang="de-DE" sz="3600" b="1" dirty="0">
                <a:solidFill>
                  <a:srgbClr val="FFFFFF"/>
                </a:solidFill>
                <a:latin typeface="Verdana" pitchFamily="34" charset="0"/>
              </a:rPr>
              <a:t>Expressive Körperbewegungen</a:t>
            </a:r>
          </a:p>
        </p:txBody>
      </p:sp>
      <p:sp>
        <p:nvSpPr>
          <p:cNvPr id="364547" name="Rectangle 3"/>
          <p:cNvSpPr>
            <a:spLocks noGrp="1" noChangeArrowheads="1"/>
          </p:cNvSpPr>
          <p:nvPr>
            <p:ph type="body" idx="4294967295"/>
          </p:nvPr>
        </p:nvSpPr>
        <p:spPr>
          <a:xfrm>
            <a:off x="1774826" y="1916114"/>
            <a:ext cx="5040313" cy="4713287"/>
          </a:xfrm>
        </p:spPr>
        <p:txBody>
          <a:bodyPr/>
          <a:lstStyle/>
          <a:p>
            <a:pPr marL="0" indent="0" eaLnBrk="1" hangingPunct="1">
              <a:lnSpc>
                <a:spcPct val="150000"/>
              </a:lnSpc>
              <a:spcBef>
                <a:spcPts val="0"/>
              </a:spcBef>
              <a:buNone/>
              <a:defRPr/>
            </a:pPr>
            <a:r>
              <a:rPr lang="de-DE" sz="2400" dirty="0">
                <a:latin typeface="Verdana" pitchFamily="34" charset="0"/>
              </a:rPr>
              <a:t>Körperhaltungen, Gestik, Ge-sichtsausdruck usw. die als symbolische Ausdrucksformen der Selbstdarstellung und (nicht-verbalen) Kommuni-kation, also „Körpersprache“ dienen.</a:t>
            </a:r>
          </a:p>
        </p:txBody>
      </p:sp>
      <p:pic>
        <p:nvPicPr>
          <p:cNvPr id="2293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4" y="3097214"/>
            <a:ext cx="3779837" cy="37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719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p:txBody>
          <a:bodyPr anchorCtr="1"/>
          <a:lstStyle/>
          <a:p>
            <a:pPr eaLnBrk="1" hangingPunct="1">
              <a:defRPr/>
            </a:pPr>
            <a:endParaRPr lang="de-DE" dirty="0" smtClean="0"/>
          </a:p>
        </p:txBody>
      </p:sp>
      <p:sp>
        <p:nvSpPr>
          <p:cNvPr id="340995" name="Rectangle 3"/>
          <p:cNvSpPr>
            <a:spLocks noGrp="1" noChangeArrowheads="1"/>
          </p:cNvSpPr>
          <p:nvPr>
            <p:ph type="body" idx="4294967295"/>
          </p:nvPr>
        </p:nvSpPr>
        <p:spPr/>
        <p:txBody>
          <a:bodyPr/>
          <a:lstStyle/>
          <a:p>
            <a:pPr eaLnBrk="1" hangingPunct="1">
              <a:defRPr/>
            </a:pPr>
            <a:endParaRPr lang="de-DE" dirty="0" smtClean="0"/>
          </a:p>
        </p:txBody>
      </p:sp>
      <p:pic>
        <p:nvPicPr>
          <p:cNvPr id="1853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9239" y="333376"/>
            <a:ext cx="41735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771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0"/>
            <a:ext cx="7104062" cy="1065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0" name="Rectangle 2"/>
          <p:cNvSpPr>
            <a:spLocks noGrp="1" noChangeArrowheads="1"/>
          </p:cNvSpPr>
          <p:nvPr>
            <p:ph type="title" idx="4294967295"/>
          </p:nvPr>
        </p:nvSpPr>
        <p:spPr>
          <a:xfrm>
            <a:off x="3863975" y="260350"/>
            <a:ext cx="4826000" cy="1143000"/>
          </a:xfrm>
        </p:spPr>
        <p:txBody>
          <a:bodyPr anchorCtr="1"/>
          <a:lstStyle/>
          <a:p>
            <a:pPr eaLnBrk="1" hangingPunct="1">
              <a:defRPr/>
            </a:pPr>
            <a:r>
              <a:rPr lang="de-DE" b="1" dirty="0" smtClean="0">
                <a:solidFill>
                  <a:srgbClr val="FFFFFF"/>
                </a:solidFill>
                <a:effectLst>
                  <a:outerShdw blurRad="38100" dist="38100" dir="2700000" algn="tl">
                    <a:srgbClr val="C0C0C0"/>
                  </a:outerShdw>
                </a:effectLst>
                <a:latin typeface="Verdana" pitchFamily="34" charset="0"/>
              </a:rPr>
              <a:t>Körperethos</a:t>
            </a:r>
          </a:p>
        </p:txBody>
      </p:sp>
      <p:sp>
        <p:nvSpPr>
          <p:cNvPr id="365571" name="Rectangle 3"/>
          <p:cNvSpPr>
            <a:spLocks noGrp="1" noChangeArrowheads="1"/>
          </p:cNvSpPr>
          <p:nvPr>
            <p:ph type="body" idx="4294967295"/>
          </p:nvPr>
        </p:nvSpPr>
        <p:spPr>
          <a:xfrm>
            <a:off x="2640014" y="5200650"/>
            <a:ext cx="7127875" cy="1657350"/>
          </a:xfrm>
          <a:solidFill>
            <a:schemeClr val="tx1">
              <a:alpha val="70000"/>
            </a:schemeClr>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eaLnBrk="1" hangingPunct="1">
              <a:lnSpc>
                <a:spcPct val="200000"/>
              </a:lnSpc>
              <a:spcBef>
                <a:spcPts val="0"/>
              </a:spcBef>
              <a:buNone/>
              <a:defRPr/>
            </a:pPr>
            <a:r>
              <a:rPr lang="de-DE" sz="1600" dirty="0">
                <a:solidFill>
                  <a:srgbClr val="080808"/>
                </a:solidFill>
                <a:effectLst>
                  <a:outerShdw blurRad="38100" dist="38100" dir="2700000" algn="tl">
                    <a:srgbClr val="C0C0C0"/>
                  </a:outerShdw>
                </a:effectLst>
                <a:latin typeface="Verdana" pitchFamily="34" charset="0"/>
              </a:rPr>
              <a:t>Vorstellungen über das Bild des eigenen Körpers (z.B. Scham- Peinlichkeitsschwellen, Schönheitsideale, seine Präsentation), das der individuellen und sozialen Identität gerecht wird</a:t>
            </a:r>
          </a:p>
        </p:txBody>
      </p:sp>
    </p:spTree>
    <p:extLst>
      <p:ext uri="{BB962C8B-B14F-4D97-AF65-F5344CB8AC3E}">
        <p14:creationId xmlns:p14="http://schemas.microsoft.com/office/powerpoint/2010/main" val="4025392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3838"/>
            <a:ext cx="9144000" cy="708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6594" name="Rectangle 2"/>
          <p:cNvSpPr>
            <a:spLocks noGrp="1" noChangeArrowheads="1"/>
          </p:cNvSpPr>
          <p:nvPr>
            <p:ph type="title" idx="4294967295"/>
          </p:nvPr>
        </p:nvSpPr>
        <p:spPr>
          <a:xfrm>
            <a:off x="1847851" y="260350"/>
            <a:ext cx="8226425" cy="1143000"/>
          </a:xfrm>
          <a:solidFill>
            <a:schemeClr val="tx1">
              <a:alpha val="70000"/>
            </a:schemeClr>
          </a:solidFill>
          <a:extLst>
            <a:ext uri="{91240B29-F687-4F45-9708-019B960494DF}">
              <a14:hiddenLine xmlns:a14="http://schemas.microsoft.com/office/drawing/2010/main" w="9525">
                <a:solidFill>
                  <a:srgbClr val="000000"/>
                </a:solidFill>
                <a:miter lim="800000"/>
                <a:headEnd/>
                <a:tailEnd/>
              </a14:hiddenLine>
            </a:ext>
          </a:extLst>
        </p:spPr>
        <p:txBody>
          <a:bodyPr anchorCtr="1"/>
          <a:lstStyle/>
          <a:p>
            <a:pPr eaLnBrk="1" hangingPunct="1">
              <a:defRPr/>
            </a:pPr>
            <a:r>
              <a:rPr lang="de-DE" sz="4000" b="1" dirty="0">
                <a:solidFill>
                  <a:srgbClr val="080808"/>
                </a:solidFill>
                <a:effectLst>
                  <a:outerShdw blurRad="38100" dist="38100" dir="2700000" algn="tl">
                    <a:srgbClr val="C0C0C0"/>
                  </a:outerShdw>
                </a:effectLst>
                <a:latin typeface="Verdana" pitchFamily="34" charset="0"/>
              </a:rPr>
              <a:t>Die Kontrolle der Trieb- und Bedürfnisstrukturen</a:t>
            </a:r>
          </a:p>
        </p:txBody>
      </p:sp>
      <p:sp>
        <p:nvSpPr>
          <p:cNvPr id="366595" name="Rectangle 3"/>
          <p:cNvSpPr>
            <a:spLocks noGrp="1" noChangeArrowheads="1"/>
          </p:cNvSpPr>
          <p:nvPr>
            <p:ph type="body" idx="4294967295"/>
          </p:nvPr>
        </p:nvSpPr>
        <p:spPr>
          <a:xfrm>
            <a:off x="1703388" y="2708276"/>
            <a:ext cx="8748712" cy="2449513"/>
          </a:xfrm>
          <a:solidFill>
            <a:schemeClr val="tx1">
              <a:alpha val="83000"/>
            </a:schemeClr>
          </a:solidFill>
          <a:extLst/>
        </p:spPr>
        <p:txBody>
          <a:bodyPr/>
          <a:lstStyle/>
          <a:p>
            <a:pPr marL="0" indent="0" algn="just" eaLnBrk="1" hangingPunct="1">
              <a:lnSpc>
                <a:spcPct val="150000"/>
              </a:lnSpc>
              <a:spcBef>
                <a:spcPts val="0"/>
              </a:spcBef>
              <a:buNone/>
              <a:defRPr/>
            </a:pPr>
            <a:r>
              <a:rPr lang="de-DE" sz="2400" dirty="0">
                <a:solidFill>
                  <a:srgbClr val="080808"/>
                </a:solidFill>
                <a:effectLst>
                  <a:outerShdw blurRad="38100" dist="38100" dir="2700000" algn="tl">
                    <a:srgbClr val="C0C0C0"/>
                  </a:outerShdw>
                </a:effectLst>
                <a:latin typeface="Verdana" pitchFamily="34" charset="0"/>
              </a:rPr>
              <a:t>Hierbei handelt es sich um Regeln, die sich auf die „gesittete“ körperliche Distanz zu anderen beziehen (z.B. Regeln hinsichtlich Blickkontakt, Abstand zwischen Gesprächspartnern, Körperkontakt).</a:t>
            </a:r>
          </a:p>
        </p:txBody>
      </p:sp>
    </p:spTree>
    <p:extLst>
      <p:ext uri="{BB962C8B-B14F-4D97-AF65-F5344CB8AC3E}">
        <p14:creationId xmlns:p14="http://schemas.microsoft.com/office/powerpoint/2010/main" val="1929571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6988"/>
            <a:ext cx="103330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2"/>
          <p:cNvSpPr>
            <a:spLocks noGrp="1" noChangeArrowheads="1"/>
          </p:cNvSpPr>
          <p:nvPr>
            <p:ph type="title" idx="4294967295"/>
          </p:nvPr>
        </p:nvSpPr>
        <p:spPr>
          <a:xfrm>
            <a:off x="3503613" y="476250"/>
            <a:ext cx="5124450" cy="649288"/>
          </a:xfrm>
          <a:solidFill>
            <a:schemeClr val="tx1">
              <a:alpha val="70195"/>
            </a:schemeClr>
          </a:solidFill>
          <a:extLst>
            <a:ext uri="{91240B29-F687-4F45-9708-019B960494DF}">
              <a14:hiddenLine xmlns:a14="http://schemas.microsoft.com/office/drawing/2010/main" w="9525">
                <a:solidFill>
                  <a:srgbClr val="000000"/>
                </a:solidFill>
                <a:miter lim="800000"/>
                <a:headEnd/>
                <a:tailEnd/>
              </a14:hiddenLine>
            </a:ext>
          </a:extLst>
        </p:spPr>
        <p:txBody>
          <a:bodyPr anchorCtr="1"/>
          <a:lstStyle/>
          <a:p>
            <a:pPr eaLnBrk="1" hangingPunct="1"/>
            <a:r>
              <a:rPr lang="de-DE" altLang="de-DE" sz="4000" b="1">
                <a:solidFill>
                  <a:srgbClr val="080808"/>
                </a:solidFill>
                <a:effectLst/>
                <a:latin typeface="Verdana" panose="020B0604030504040204" pitchFamily="34" charset="0"/>
                <a:ea typeface="ＭＳ Ｐゴシック" panose="020B0600070205080204" pitchFamily="34" charset="-128"/>
              </a:rPr>
              <a:t>Entkörperlichung</a:t>
            </a:r>
          </a:p>
        </p:txBody>
      </p:sp>
      <p:sp>
        <p:nvSpPr>
          <p:cNvPr id="232452" name="Rectangle 3"/>
          <p:cNvSpPr>
            <a:spLocks noGrp="1" noChangeArrowheads="1"/>
          </p:cNvSpPr>
          <p:nvPr>
            <p:ph type="body" idx="4294967295"/>
          </p:nvPr>
        </p:nvSpPr>
        <p:spPr>
          <a:xfrm>
            <a:off x="2063751" y="1557339"/>
            <a:ext cx="8226425" cy="3959225"/>
          </a:xfrm>
          <a:solidFill>
            <a:schemeClr val="tx1">
              <a:alpha val="70195"/>
            </a:schemeClr>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eaLnBrk="1" hangingPunct="1">
              <a:lnSpc>
                <a:spcPct val="130000"/>
              </a:lnSpc>
              <a:buNone/>
            </a:pPr>
            <a:r>
              <a:rPr lang="de-DE" altLang="de-DE" sz="2400">
                <a:solidFill>
                  <a:srgbClr val="000000"/>
                </a:solidFill>
                <a:effectLst/>
                <a:latin typeface="Verdana" panose="020B0604030504040204" pitchFamily="34" charset="0"/>
                <a:ea typeface="ＭＳ Ｐゴシック" panose="020B0600070205080204" pitchFamily="34" charset="-128"/>
              </a:rPr>
              <a:t>bedeutet zum einen, dass Identität, der soziale Rang der Menschen und das Funktionieren sozialer Systeme unabhängig gegenüber körperlichen Eigenschaften und dem körperlichen Erscheinungs-bild werden, zumindest aber weniger zählen als z.B. „Intelligenz“ und „Charakter“; die Kontrollen z. B. emotionaler Regungen wie Trauer, Wut, Freude, Lachen und Weinen, zunehmen.</a:t>
            </a:r>
          </a:p>
        </p:txBody>
      </p:sp>
    </p:spTree>
    <p:extLst>
      <p:ext uri="{BB962C8B-B14F-4D97-AF65-F5344CB8AC3E}">
        <p14:creationId xmlns:p14="http://schemas.microsoft.com/office/powerpoint/2010/main" val="3300469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1855745" y="1052211"/>
            <a:ext cx="8172450" cy="5847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de-AT" sz="3200" b="1" dirty="0">
                <a:solidFill>
                  <a:srgbClr val="FFFFFF"/>
                </a:solidFill>
                <a:effectLst>
                  <a:outerShdw blurRad="38100" dist="38100" dir="2700000" algn="tl">
                    <a:srgbClr val="000000"/>
                  </a:outerShdw>
                </a:effectLst>
              </a:rPr>
              <a:t>Sport</a:t>
            </a: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33</a:t>
            </a:fld>
            <a:endParaRPr lang="de-DE" altLang="de-DE">
              <a:solidFill>
                <a:srgbClr val="FFFFFF"/>
              </a:solidFill>
            </a:endParaRPr>
          </a:p>
        </p:txBody>
      </p:sp>
      <p:sp>
        <p:nvSpPr>
          <p:cNvPr id="3" name="Rechteck 2"/>
          <p:cNvSpPr/>
          <p:nvPr/>
        </p:nvSpPr>
        <p:spPr>
          <a:xfrm>
            <a:off x="3245708" y="1344599"/>
            <a:ext cx="6096000" cy="4708981"/>
          </a:xfrm>
          <a:prstGeom prst="rect">
            <a:avLst/>
          </a:prstGeom>
        </p:spPr>
        <p:txBody>
          <a:bodyPr>
            <a:spAutoFit/>
          </a:bodyPr>
          <a:lstStyle/>
          <a:p>
            <a:endParaRPr lang="de-AT" sz="2000" b="1" dirty="0" smtClean="0">
              <a:effectLst>
                <a:outerShdw blurRad="38100" dist="38100" dir="2700000" algn="tl">
                  <a:srgbClr val="000000">
                    <a:alpha val="43137"/>
                  </a:srgbClr>
                </a:outerShdw>
              </a:effectLst>
            </a:endParaRPr>
          </a:p>
          <a:p>
            <a:r>
              <a:rPr lang="de-AT" sz="2000" b="1" dirty="0" smtClean="0">
                <a:effectLst>
                  <a:outerShdw blurRad="38100" dist="38100" dir="2700000" algn="tl">
                    <a:srgbClr val="000000">
                      <a:alpha val="43137"/>
                    </a:srgbClr>
                  </a:outerShdw>
                </a:effectLst>
              </a:rPr>
              <a:t>- ist eine körperliche Aktivität, die erlebnis-, gesundheits-, leistungs-, spiel- und wettkampforientiert betrieben wird.</a:t>
            </a:r>
          </a:p>
          <a:p>
            <a:endParaRPr lang="de-AT" sz="2000" b="1" dirty="0" smtClean="0">
              <a:effectLst>
                <a:outerShdw blurRad="38100" dist="38100" dir="2700000" algn="tl">
                  <a:srgbClr val="000000">
                    <a:alpha val="43137"/>
                  </a:srgbClr>
                </a:outerShdw>
              </a:effectLst>
            </a:endParaRPr>
          </a:p>
          <a:p>
            <a:r>
              <a:rPr lang="de-AT" sz="2000" b="1" dirty="0" smtClean="0">
                <a:effectLst>
                  <a:outerShdw blurRad="38100" dist="38100" dir="2700000" algn="tl">
                    <a:srgbClr val="000000">
                      <a:alpha val="43137"/>
                    </a:srgbClr>
                  </a:outerShdw>
                </a:effectLst>
              </a:rPr>
              <a:t>- ist eine soziale Institution, in der Kommunikation körperlicher Leistungen stattfindet.</a:t>
            </a:r>
          </a:p>
          <a:p>
            <a:endParaRPr lang="de-AT" sz="2000" b="1" dirty="0" smtClean="0">
              <a:effectLst>
                <a:outerShdw blurRad="38100" dist="38100" dir="2700000" algn="tl">
                  <a:srgbClr val="000000">
                    <a:alpha val="43137"/>
                  </a:srgbClr>
                </a:outerShdw>
              </a:effectLst>
            </a:endParaRPr>
          </a:p>
          <a:p>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are</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institutionalized</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rulegoverned</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contests</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of</a:t>
            </a:r>
            <a:r>
              <a:rPr lang="de-AT" sz="2000" b="1" dirty="0" smtClean="0">
                <a:effectLst>
                  <a:outerShdw blurRad="38100" dist="38100" dir="2700000" algn="tl">
                    <a:srgbClr val="000000">
                      <a:alpha val="43137"/>
                    </a:srgbClr>
                  </a:outerShdw>
                </a:effectLst>
              </a:rPr>
              <a:t> human </a:t>
            </a:r>
            <a:r>
              <a:rPr lang="de-AT" sz="2000" b="1" dirty="0" err="1" smtClean="0">
                <a:effectLst>
                  <a:outerShdw blurRad="38100" dist="38100" dir="2700000" algn="tl">
                    <a:srgbClr val="000000">
                      <a:alpha val="43137"/>
                    </a:srgbClr>
                  </a:outerShdw>
                </a:effectLst>
              </a:rPr>
              <a:t>physical</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skills</a:t>
            </a:r>
            <a:r>
              <a:rPr lang="de-AT" sz="2000" b="1" dirty="0" smtClean="0">
                <a:effectLst>
                  <a:outerShdw blurRad="38100" dist="38100" dir="2700000" algn="tl">
                    <a:srgbClr val="000000">
                      <a:alpha val="43137"/>
                    </a:srgbClr>
                  </a:outerShdw>
                </a:effectLst>
              </a:rPr>
              <a:t>.</a:t>
            </a:r>
          </a:p>
          <a:p>
            <a:endParaRPr lang="de-AT" sz="2000" b="1" dirty="0" smtClean="0">
              <a:effectLst>
                <a:outerShdw blurRad="38100" dist="38100" dir="2700000" algn="tl">
                  <a:srgbClr val="000000">
                    <a:alpha val="43137"/>
                  </a:srgbClr>
                </a:outerShdw>
              </a:effectLst>
            </a:endParaRPr>
          </a:p>
          <a:p>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is</a:t>
            </a:r>
            <a:r>
              <a:rPr lang="de-AT" sz="2000" b="1" dirty="0" smtClean="0">
                <a:effectLst>
                  <a:outerShdw blurRad="38100" dist="38100" dir="2700000" algn="tl">
                    <a:srgbClr val="000000">
                      <a:alpha val="43137"/>
                    </a:srgbClr>
                  </a:outerShdw>
                </a:effectLst>
              </a:rPr>
              <a:t> an </a:t>
            </a:r>
            <a:r>
              <a:rPr lang="de-AT" sz="2000" b="1" dirty="0" err="1" smtClean="0">
                <a:effectLst>
                  <a:outerShdw blurRad="38100" dist="38100" dir="2700000" algn="tl">
                    <a:srgbClr val="000000">
                      <a:alpha val="43137"/>
                    </a:srgbClr>
                  </a:outerShdw>
                </a:effectLst>
              </a:rPr>
              <a:t>embodied</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structured</a:t>
            </a:r>
            <a:r>
              <a:rPr lang="de-AT" sz="2000" b="1" dirty="0" smtClean="0">
                <a:effectLst>
                  <a:outerShdw blurRad="38100" dist="38100" dir="2700000" algn="tl">
                    <a:srgbClr val="000000">
                      <a:alpha val="43137"/>
                    </a:srgbClr>
                  </a:outerShdw>
                </a:effectLst>
              </a:rPr>
              <a:t>, goal-</a:t>
            </a:r>
            <a:r>
              <a:rPr lang="de-AT" sz="2000" b="1" dirty="0" err="1" smtClean="0">
                <a:effectLst>
                  <a:outerShdw blurRad="38100" dist="38100" dir="2700000" algn="tl">
                    <a:srgbClr val="000000">
                      <a:alpha val="43137"/>
                    </a:srgbClr>
                  </a:outerShdw>
                </a:effectLst>
              </a:rPr>
              <a:t>oriented</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competitive</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contest-based</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ludic</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physical</a:t>
            </a:r>
            <a:r>
              <a:rPr lang="de-AT" sz="2000" b="1" dirty="0" smtClean="0">
                <a:effectLst>
                  <a:outerShdw blurRad="38100" dist="38100" dir="2700000" algn="tl">
                    <a:srgbClr val="000000">
                      <a:alpha val="43137"/>
                    </a:srgbClr>
                  </a:outerShdw>
                </a:effectLst>
              </a:rPr>
              <a:t> </a:t>
            </a:r>
            <a:r>
              <a:rPr lang="de-AT" sz="2000" b="1" dirty="0" err="1" smtClean="0">
                <a:effectLst>
                  <a:outerShdw blurRad="38100" dist="38100" dir="2700000" algn="tl">
                    <a:srgbClr val="000000">
                      <a:alpha val="43137"/>
                    </a:srgbClr>
                  </a:outerShdw>
                </a:effectLst>
              </a:rPr>
              <a:t>activity</a:t>
            </a:r>
            <a:r>
              <a:rPr lang="de-AT" sz="2000" b="1" dirty="0" smtClean="0">
                <a:effectLst>
                  <a:outerShdw blurRad="38100" dist="38100" dir="2700000" algn="tl">
                    <a:srgbClr val="000000">
                      <a:alpha val="43137"/>
                    </a:srgbClr>
                  </a:outerShdw>
                </a:effectLst>
              </a:rPr>
              <a:t>. </a:t>
            </a:r>
            <a:endParaRPr lang="de-AT"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223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1995488" y="450850"/>
            <a:ext cx="8172450" cy="1066800"/>
          </a:xfrm>
          <a:prstGeom prst="rect">
            <a:avLst/>
          </a:prstGeom>
          <a:noFill/>
          <a:ln w="9525">
            <a:noFill/>
            <a:miter lim="800000"/>
            <a:headEnd/>
            <a:tailEnd/>
          </a:ln>
          <a:effectLst/>
        </p:spPr>
        <p:txBody>
          <a:bodyPr>
            <a:spAutoFit/>
          </a:bodyPr>
          <a:lstStyle/>
          <a:p>
            <a:pPr fontAlgn="base">
              <a:spcBef>
                <a:spcPct val="50000"/>
              </a:spcBef>
              <a:spcAft>
                <a:spcPct val="0"/>
              </a:spcAft>
              <a:defRPr/>
            </a:pPr>
            <a:r>
              <a:rPr lang="de-AT" sz="3200" b="1" dirty="0">
                <a:solidFill>
                  <a:srgbClr val="FFFFFF"/>
                </a:solidFill>
                <a:effectLst>
                  <a:outerShdw blurRad="38100" dist="38100" dir="2700000" algn="tl">
                    <a:srgbClr val="000000"/>
                  </a:outerShdw>
                </a:effectLst>
              </a:rPr>
              <a:t>Definition des Begriffs Sport nach Heinemann (1998)</a:t>
            </a:r>
          </a:p>
        </p:txBody>
      </p:sp>
      <p:sp>
        <p:nvSpPr>
          <p:cNvPr id="311299" name="Text Box 3"/>
          <p:cNvSpPr txBox="1">
            <a:spLocks noChangeArrowheads="1"/>
          </p:cNvSpPr>
          <p:nvPr/>
        </p:nvSpPr>
        <p:spPr bwMode="auto">
          <a:xfrm>
            <a:off x="2135189" y="2205039"/>
            <a:ext cx="79914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2400" b="1">
                <a:solidFill>
                  <a:srgbClr val="FFFFFF"/>
                </a:solidFill>
              </a:rPr>
              <a:t> 1. Sport ist körperliche Bewegung</a:t>
            </a:r>
            <a:br>
              <a:rPr lang="de-AT" altLang="de-DE" sz="2400" b="1">
                <a:solidFill>
                  <a:srgbClr val="FFFFFF"/>
                </a:solidFill>
              </a:rPr>
            </a:br>
            <a:endParaRPr lang="de-AT" altLang="de-DE" sz="1000" b="1">
              <a:solidFill>
                <a:srgbClr val="FFFFFF"/>
              </a:solidFill>
            </a:endParaRPr>
          </a:p>
          <a:p>
            <a:pPr fontAlgn="base">
              <a:spcBef>
                <a:spcPct val="50000"/>
              </a:spcBef>
              <a:spcAft>
                <a:spcPct val="0"/>
              </a:spcAft>
              <a:buClrTx/>
              <a:buSzTx/>
              <a:buFontTx/>
              <a:buNone/>
            </a:pPr>
            <a:r>
              <a:rPr lang="de-AT" altLang="de-DE" sz="2400" b="1">
                <a:solidFill>
                  <a:srgbClr val="FFFFFF"/>
                </a:solidFill>
              </a:rPr>
              <a:t> 2. Sport unterliegt dem Leistungsprinzip</a:t>
            </a:r>
            <a:br>
              <a:rPr lang="de-AT" altLang="de-DE" sz="2400" b="1">
                <a:solidFill>
                  <a:srgbClr val="FFFFFF"/>
                </a:solidFill>
              </a:rPr>
            </a:br>
            <a:endParaRPr lang="de-AT" altLang="de-DE" sz="1000" b="1">
              <a:solidFill>
                <a:srgbClr val="FFFFFF"/>
              </a:solidFill>
            </a:endParaRPr>
          </a:p>
          <a:p>
            <a:pPr fontAlgn="base">
              <a:spcBef>
                <a:spcPct val="50000"/>
              </a:spcBef>
              <a:spcAft>
                <a:spcPct val="0"/>
              </a:spcAft>
              <a:buClrTx/>
              <a:buSzTx/>
              <a:buFontTx/>
              <a:buNone/>
            </a:pPr>
            <a:r>
              <a:rPr lang="de-AT" altLang="de-DE" sz="2400" b="1">
                <a:solidFill>
                  <a:srgbClr val="FFFFFF"/>
                </a:solidFill>
              </a:rPr>
              <a:t> 3. Sport ist durch soziale Normen geregelt</a:t>
            </a:r>
            <a:br>
              <a:rPr lang="de-AT" altLang="de-DE" sz="2400" b="1">
                <a:solidFill>
                  <a:srgbClr val="FFFFFF"/>
                </a:solidFill>
              </a:rPr>
            </a:br>
            <a:endParaRPr lang="de-AT" altLang="de-DE" sz="1000" b="1">
              <a:solidFill>
                <a:srgbClr val="FFFFFF"/>
              </a:solidFill>
            </a:endParaRPr>
          </a:p>
          <a:p>
            <a:pPr fontAlgn="base">
              <a:spcBef>
                <a:spcPct val="50000"/>
              </a:spcBef>
              <a:spcAft>
                <a:spcPct val="0"/>
              </a:spcAft>
              <a:buClrTx/>
              <a:buSzTx/>
              <a:buFontTx/>
              <a:buNone/>
            </a:pPr>
            <a:r>
              <a:rPr lang="de-AT" altLang="de-DE" sz="2400" b="1">
                <a:solidFill>
                  <a:srgbClr val="FFFFFF"/>
                </a:solidFill>
              </a:rPr>
              <a:t> 4. Sport ist unproduktiv</a:t>
            </a: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34</a:t>
            </a:fld>
            <a:endParaRPr lang="de-DE" altLang="de-DE">
              <a:solidFill>
                <a:srgbClr val="FFFFFF"/>
              </a:solidFill>
            </a:endParaRPr>
          </a:p>
        </p:txBody>
      </p:sp>
    </p:spTree>
    <p:extLst>
      <p:ext uri="{BB962C8B-B14F-4D97-AF65-F5344CB8AC3E}">
        <p14:creationId xmlns:p14="http://schemas.microsoft.com/office/powerpoint/2010/main" val="4291419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animEffect transition="in" filter="dissolve">
                                      <p:cBhvr>
                                        <p:cTn id="7" dur="500"/>
                                        <p:tgtEl>
                                          <p:spTgt spid="311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1299">
                                            <p:txEl>
                                              <p:pRg st="1" end="1"/>
                                            </p:txEl>
                                          </p:spTgt>
                                        </p:tgtEl>
                                        <p:attrNameLst>
                                          <p:attrName>style.visibility</p:attrName>
                                        </p:attrNameLst>
                                      </p:cBhvr>
                                      <p:to>
                                        <p:strVal val="visible"/>
                                      </p:to>
                                    </p:set>
                                    <p:animEffect transition="in" filter="dissolve">
                                      <p:cBhvr>
                                        <p:cTn id="12" dur="500"/>
                                        <p:tgtEl>
                                          <p:spTgt spid="311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11299">
                                            <p:txEl>
                                              <p:pRg st="2" end="2"/>
                                            </p:txEl>
                                          </p:spTgt>
                                        </p:tgtEl>
                                        <p:attrNameLst>
                                          <p:attrName>style.visibility</p:attrName>
                                        </p:attrNameLst>
                                      </p:cBhvr>
                                      <p:to>
                                        <p:strVal val="visible"/>
                                      </p:to>
                                    </p:set>
                                    <p:animEffect transition="in" filter="dissolve">
                                      <p:cBhvr>
                                        <p:cTn id="17" dur="500"/>
                                        <p:tgtEl>
                                          <p:spTgt spid="311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11299">
                                            <p:txEl>
                                              <p:pRg st="3" end="3"/>
                                            </p:txEl>
                                          </p:spTgt>
                                        </p:tgtEl>
                                        <p:attrNameLst>
                                          <p:attrName>style.visibility</p:attrName>
                                        </p:attrNameLst>
                                      </p:cBhvr>
                                      <p:to>
                                        <p:strVal val="visible"/>
                                      </p:to>
                                    </p:set>
                                    <p:animEffect transition="in" filter="dissolve">
                                      <p:cBhvr>
                                        <p:cTn id="22" dur="500"/>
                                        <p:tgtEl>
                                          <p:spTgt spid="311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524000" y="141289"/>
            <a:ext cx="9144000" cy="9302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de-AT" sz="2200" b="1">
                <a:solidFill>
                  <a:srgbClr val="FFFFFF"/>
                </a:solidFill>
                <a:effectLst>
                  <a:outerShdw blurRad="38100" dist="38100" dir="2700000" algn="tl">
                    <a:srgbClr val="000000"/>
                  </a:outerShdw>
                </a:effectLst>
              </a:rPr>
              <a:t>Positionierung einzelner Aktivitäten im Sportbegriff</a:t>
            </a:r>
            <a:r>
              <a:rPr lang="de-AT" sz="2200">
                <a:solidFill>
                  <a:srgbClr val="FFFFFF"/>
                </a:solidFill>
              </a:rPr>
              <a:t> </a:t>
            </a:r>
          </a:p>
          <a:p>
            <a:pPr algn="ctr" fontAlgn="base">
              <a:spcBef>
                <a:spcPct val="50000"/>
              </a:spcBef>
              <a:spcAft>
                <a:spcPct val="0"/>
              </a:spcAft>
              <a:defRPr/>
            </a:pPr>
            <a:r>
              <a:rPr lang="de-AT" sz="2200">
                <a:solidFill>
                  <a:srgbClr val="FFFFFF"/>
                </a:solidFill>
              </a:rPr>
              <a:t>Anteile der Befragten, die die jeweilige Aktivität als „Sport“ bezeichnen“</a:t>
            </a:r>
          </a:p>
        </p:txBody>
      </p:sp>
      <p:graphicFrame>
        <p:nvGraphicFramePr>
          <p:cNvPr id="312323" name="Group 3"/>
          <p:cNvGraphicFramePr>
            <a:graphicFrameLocks noGrp="1"/>
          </p:cNvGraphicFramePr>
          <p:nvPr/>
        </p:nvGraphicFramePr>
        <p:xfrm>
          <a:off x="1903414" y="1181100"/>
          <a:ext cx="8353425" cy="5272088"/>
        </p:xfrm>
        <a:graphic>
          <a:graphicData uri="http://schemas.openxmlformats.org/drawingml/2006/table">
            <a:tbl>
              <a:tblPr/>
              <a:tblGrid>
                <a:gridCol w="2087562"/>
                <a:gridCol w="2090738"/>
                <a:gridCol w="2101850"/>
                <a:gridCol w="2073275"/>
              </a:tblGrid>
              <a:tr h="5272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400" b="0" i="0" u="none" strike="noStrike" cap="none" normalizeH="0" baseline="0" smtClean="0">
                          <a:ln>
                            <a:noFill/>
                          </a:ln>
                          <a:solidFill>
                            <a:schemeClr val="tx1"/>
                          </a:solidFill>
                          <a:effectLst/>
                          <a:latin typeface="Verdana" pitchFamily="34" charset="0"/>
                        </a:rPr>
                        <a:t>              </a:t>
                      </a:r>
                      <a:r>
                        <a:rPr kumimoji="0" lang="de-AT" sz="1400" b="0" i="0" u="sng" strike="noStrike" cap="none" normalizeH="0" baseline="0" smtClean="0">
                          <a:ln>
                            <a:noFill/>
                          </a:ln>
                          <a:solidFill>
                            <a:schemeClr val="tx1"/>
                          </a:solidFill>
                          <a:effectLst/>
                          <a:latin typeface="Verdana" pitchFamily="34" charset="0"/>
                        </a:rPr>
                        <a:t>nahezu alle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4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Fußball, Handball, Faustball, Basketball, Volleyball, Eishockey</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Eis laufen, Ski fahren, Skilanglauf, Skibob fahren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Wasserski fahren, Sportschwimmen, Sporttauchen, Segeln, Rudern, Paddeln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Rad fahren, Reiten, Geräte- / Bodenturnen, Leichtathletik, Laufen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Tennis, Tischtennis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Fechten, Judo/Karate, Boxen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AT" sz="1400" b="0" i="0" u="sng" strike="noStrike" cap="none" normalizeH="0" baseline="0" smtClean="0">
                          <a:ln>
                            <a:noFill/>
                          </a:ln>
                          <a:solidFill>
                            <a:schemeClr val="tx1"/>
                          </a:solidFill>
                          <a:effectLst/>
                          <a:latin typeface="Verdana" pitchFamily="34" charset="0"/>
                        </a:rPr>
                        <a:t>etwa 9/10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4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Bergsteigen, Bergwandern, Skiwandern, Rodeln, Gymnastik/ Fitnessübungen, Fitnesstraining, Ruderboot fahren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Golf spielen, Federball, Bogenschießen, Eisstock schießen, Rollschuhlaufen, Skateboard fahren, Kegeln, Bowling, Turniertanz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AT" sz="1400" b="0" i="0" u="sng" strike="noStrike" cap="none" normalizeH="0" baseline="0" smtClean="0">
                          <a:ln>
                            <a:noFill/>
                          </a:ln>
                          <a:solidFill>
                            <a:schemeClr val="tx1"/>
                          </a:solidFill>
                          <a:effectLst/>
                          <a:latin typeface="Verdana" pitchFamily="34" charset="0"/>
                        </a:rPr>
                        <a:t>etwa  ¾</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Segelfliegen, Motorfliegen, Motorsport, Rallye, Motorradfahren, Motorboot fahren, Minigolf spielen, Wandern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8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Gewehr-/ Pistolen schießen, Jagen, Angeln, Fischen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AT" sz="1400" b="0" i="0" u="none" strike="noStrike" cap="none" normalizeH="0" baseline="0" smtClean="0">
                          <a:ln>
                            <a:noFill/>
                          </a:ln>
                          <a:solidFill>
                            <a:schemeClr val="tx1"/>
                          </a:solidFill>
                          <a:effectLst/>
                          <a:latin typeface="Verdana" pitchFamily="34" charset="0"/>
                        </a:rPr>
                        <a:t>        </a:t>
                      </a:r>
                      <a:r>
                        <a:rPr kumimoji="0" lang="de-AT" sz="1400" b="0" i="0" u="sng" strike="noStrike" cap="none" normalizeH="0" baseline="0" smtClean="0">
                          <a:ln>
                            <a:noFill/>
                          </a:ln>
                          <a:solidFill>
                            <a:schemeClr val="tx1"/>
                          </a:solidFill>
                          <a:effectLst/>
                          <a:latin typeface="Verdana" pitchFamily="34" charset="0"/>
                        </a:rPr>
                        <a:t>etwa die Hälfte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4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sng"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2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Billard, Schach</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AT" sz="1300" b="0" i="0" u="none" strike="noStrike" cap="none" normalizeH="0" baseline="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AT" sz="1300" b="0" i="0" u="none" strike="noStrike" cap="none" normalizeH="0" baseline="0" smtClean="0">
                          <a:ln>
                            <a:noFill/>
                          </a:ln>
                          <a:solidFill>
                            <a:schemeClr val="tx1"/>
                          </a:solidFill>
                          <a:effectLst/>
                          <a:latin typeface="Verdana" pitchFamily="34" charset="0"/>
                        </a:rPr>
                        <a:t>Kartenspielen (Turniere)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12335" name="Line 15"/>
          <p:cNvSpPr>
            <a:spLocks noChangeShapeType="1"/>
          </p:cNvSpPr>
          <p:nvPr/>
        </p:nvSpPr>
        <p:spPr bwMode="auto">
          <a:xfrm flipV="1">
            <a:off x="1919288" y="4149725"/>
            <a:ext cx="8316912" cy="2279650"/>
          </a:xfrm>
          <a:prstGeom prst="line">
            <a:avLst/>
          </a:prstGeom>
          <a:noFill/>
          <a:ln w="38100">
            <a:solidFill>
              <a:schemeClr val="tx1"/>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12336" name="Line 16"/>
          <p:cNvSpPr>
            <a:spLocks noChangeShapeType="1"/>
          </p:cNvSpPr>
          <p:nvPr/>
        </p:nvSpPr>
        <p:spPr bwMode="auto">
          <a:xfrm>
            <a:off x="1927226" y="1189038"/>
            <a:ext cx="8316913" cy="2087562"/>
          </a:xfrm>
          <a:prstGeom prst="line">
            <a:avLst/>
          </a:prstGeom>
          <a:noFill/>
          <a:ln w="38100">
            <a:solidFill>
              <a:schemeClr val="tx1"/>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66577" name="Text Box 17"/>
          <p:cNvSpPr txBox="1">
            <a:spLocks noChangeArrowheads="1"/>
          </p:cNvSpPr>
          <p:nvPr/>
        </p:nvSpPr>
        <p:spPr bwMode="auto">
          <a:xfrm>
            <a:off x="1847850" y="6562725"/>
            <a:ext cx="3136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1400">
                <a:solidFill>
                  <a:srgbClr val="FFFFFF"/>
                </a:solidFill>
              </a:rPr>
              <a:t>Quelle: Arge Fessel + GfK/IFES 1980</a:t>
            </a: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35</a:t>
            </a:fld>
            <a:endParaRPr lang="de-DE" altLang="de-DE">
              <a:solidFill>
                <a:srgbClr val="FFFFFF"/>
              </a:solidFill>
            </a:endParaRPr>
          </a:p>
        </p:txBody>
      </p:sp>
    </p:spTree>
    <p:extLst>
      <p:ext uri="{BB962C8B-B14F-4D97-AF65-F5344CB8AC3E}">
        <p14:creationId xmlns:p14="http://schemas.microsoft.com/office/powerpoint/2010/main" val="602085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1974850" y="188913"/>
            <a:ext cx="8224838" cy="9144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de-AT" sz="2700" b="1">
                <a:solidFill>
                  <a:srgbClr val="FFFFFF"/>
                </a:solidFill>
                <a:effectLst>
                  <a:outerShdw blurRad="38100" dist="38100" dir="2700000" algn="tl">
                    <a:srgbClr val="000000"/>
                  </a:outerShdw>
                </a:effectLst>
              </a:rPr>
              <a:t>Ausgewählte Merkmale der 5 Sportmodelle,     die das Pyramidenmodell ergänzt haben</a:t>
            </a:r>
          </a:p>
        </p:txBody>
      </p:sp>
      <p:sp>
        <p:nvSpPr>
          <p:cNvPr id="313347" name="Text Box 3"/>
          <p:cNvSpPr txBox="1">
            <a:spLocks noChangeArrowheads="1"/>
          </p:cNvSpPr>
          <p:nvPr/>
        </p:nvSpPr>
        <p:spPr bwMode="auto">
          <a:xfrm>
            <a:off x="1703388" y="1125538"/>
            <a:ext cx="3097212" cy="27686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AutoNum type="arabicPeriod"/>
            </a:pPr>
            <a:endParaRPr lang="de-AT" altLang="de-DE" sz="500">
              <a:solidFill>
                <a:srgbClr val="FFFFFF"/>
              </a:solidFill>
            </a:endParaRPr>
          </a:p>
          <a:p>
            <a:pPr fontAlgn="base">
              <a:spcBef>
                <a:spcPct val="50000"/>
              </a:spcBef>
              <a:spcAft>
                <a:spcPct val="0"/>
              </a:spcAft>
              <a:buClrTx/>
              <a:buSzTx/>
              <a:buFontTx/>
              <a:buAutoNum type="arabicPeriod"/>
            </a:pPr>
            <a:r>
              <a:rPr lang="de-AT" altLang="de-DE" sz="1800">
                <a:solidFill>
                  <a:srgbClr val="FFFFFF"/>
                </a:solidFill>
              </a:rPr>
              <a:t>Leistungssport</a:t>
            </a:r>
          </a:p>
          <a:p>
            <a:pPr fontAlgn="base">
              <a:spcBef>
                <a:spcPct val="50000"/>
              </a:spcBef>
              <a:spcAft>
                <a:spcPct val="0"/>
              </a:spcAft>
              <a:buClrTx/>
              <a:buSzTx/>
              <a:buFontTx/>
              <a:buNone/>
            </a:pPr>
            <a:r>
              <a:rPr lang="de-AT" altLang="de-DE" sz="1800">
                <a:solidFill>
                  <a:srgbClr val="FFFFFF"/>
                </a:solidFill>
              </a:rPr>
              <a:t>	Wettkampf</a:t>
            </a:r>
          </a:p>
          <a:p>
            <a:pPr fontAlgn="base">
              <a:spcBef>
                <a:spcPct val="50000"/>
              </a:spcBef>
              <a:spcAft>
                <a:spcPct val="0"/>
              </a:spcAft>
              <a:buClrTx/>
              <a:buSzTx/>
              <a:buFontTx/>
              <a:buNone/>
            </a:pPr>
            <a:r>
              <a:rPr lang="de-AT" altLang="de-DE" sz="1800">
                <a:solidFill>
                  <a:srgbClr val="FFFFFF"/>
                </a:solidFill>
              </a:rPr>
              <a:t>	Spannung</a:t>
            </a:r>
          </a:p>
          <a:p>
            <a:pPr fontAlgn="base">
              <a:spcBef>
                <a:spcPct val="50000"/>
              </a:spcBef>
              <a:spcAft>
                <a:spcPct val="0"/>
              </a:spcAft>
              <a:buClrTx/>
              <a:buSzTx/>
              <a:buFontTx/>
              <a:buNone/>
            </a:pPr>
            <a:r>
              <a:rPr lang="de-AT" altLang="de-DE" sz="1800">
                <a:solidFill>
                  <a:srgbClr val="FFFFFF"/>
                </a:solidFill>
              </a:rPr>
              <a:t>	„Amateur“</a:t>
            </a:r>
          </a:p>
          <a:p>
            <a:pPr fontAlgn="base">
              <a:spcBef>
                <a:spcPct val="50000"/>
              </a:spcBef>
              <a:spcAft>
                <a:spcPct val="0"/>
              </a:spcAft>
              <a:buClrTx/>
              <a:buSzTx/>
              <a:buFontTx/>
              <a:buNone/>
            </a:pPr>
            <a:r>
              <a:rPr lang="de-AT" altLang="de-DE" sz="1800">
                <a:solidFill>
                  <a:srgbClr val="FFFFFF"/>
                </a:solidFill>
              </a:rPr>
              <a:t>	Vereinsmitgliedschaft</a:t>
            </a:r>
          </a:p>
          <a:p>
            <a:pPr fontAlgn="base">
              <a:spcBef>
                <a:spcPct val="50000"/>
              </a:spcBef>
              <a:spcAft>
                <a:spcPct val="0"/>
              </a:spcAft>
              <a:buClrTx/>
              <a:buSzTx/>
              <a:buFontTx/>
              <a:buNone/>
            </a:pPr>
            <a:endParaRPr lang="de-AT" altLang="de-DE" sz="1800">
              <a:solidFill>
                <a:srgbClr val="FFFFFF"/>
              </a:solidFill>
            </a:endParaRPr>
          </a:p>
          <a:p>
            <a:pPr fontAlgn="base">
              <a:spcBef>
                <a:spcPct val="50000"/>
              </a:spcBef>
              <a:spcAft>
                <a:spcPct val="0"/>
              </a:spcAft>
              <a:buClrTx/>
              <a:buSzTx/>
              <a:buFontTx/>
              <a:buNone/>
            </a:pPr>
            <a:endParaRPr lang="de-AT" altLang="de-DE" sz="500">
              <a:solidFill>
                <a:srgbClr val="FFFFFF"/>
              </a:solidFill>
            </a:endParaRPr>
          </a:p>
        </p:txBody>
      </p:sp>
      <p:sp>
        <p:nvSpPr>
          <p:cNvPr id="313348" name="Text Box 4"/>
          <p:cNvSpPr txBox="1">
            <a:spLocks noChangeArrowheads="1"/>
          </p:cNvSpPr>
          <p:nvPr/>
        </p:nvSpPr>
        <p:spPr bwMode="auto">
          <a:xfrm>
            <a:off x="4943475" y="1125538"/>
            <a:ext cx="2520950" cy="27686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endParaRPr lang="de-AT" altLang="de-DE" sz="500">
              <a:solidFill>
                <a:srgbClr val="FFFFFF"/>
              </a:solidFill>
            </a:endParaRPr>
          </a:p>
          <a:p>
            <a:pPr fontAlgn="base">
              <a:spcBef>
                <a:spcPct val="50000"/>
              </a:spcBef>
              <a:spcAft>
                <a:spcPct val="0"/>
              </a:spcAft>
              <a:buClrTx/>
              <a:buSzTx/>
              <a:buFontTx/>
              <a:buNone/>
            </a:pPr>
            <a:r>
              <a:rPr lang="de-AT" altLang="de-DE" sz="1800">
                <a:solidFill>
                  <a:srgbClr val="FFFFFF"/>
                </a:solidFill>
              </a:rPr>
              <a:t>2.  „Medien Sport“</a:t>
            </a:r>
          </a:p>
          <a:p>
            <a:pPr fontAlgn="base">
              <a:spcBef>
                <a:spcPct val="50000"/>
              </a:spcBef>
              <a:spcAft>
                <a:spcPct val="0"/>
              </a:spcAft>
              <a:buClrTx/>
              <a:buSzTx/>
              <a:buFontTx/>
              <a:buNone/>
            </a:pPr>
            <a:r>
              <a:rPr lang="de-AT" altLang="de-DE" sz="1800">
                <a:solidFill>
                  <a:srgbClr val="FFFFFF"/>
                </a:solidFill>
              </a:rPr>
              <a:t>	Kommerz</a:t>
            </a:r>
          </a:p>
          <a:p>
            <a:pPr fontAlgn="base">
              <a:spcBef>
                <a:spcPct val="50000"/>
              </a:spcBef>
              <a:spcAft>
                <a:spcPct val="0"/>
              </a:spcAft>
              <a:buClrTx/>
              <a:buSzTx/>
              <a:buFontTx/>
              <a:buNone/>
            </a:pPr>
            <a:r>
              <a:rPr lang="de-AT" altLang="de-DE" sz="1800">
                <a:solidFill>
                  <a:srgbClr val="FFFFFF"/>
                </a:solidFill>
              </a:rPr>
              <a:t>	Medien</a:t>
            </a:r>
          </a:p>
          <a:p>
            <a:pPr fontAlgn="base">
              <a:spcBef>
                <a:spcPct val="50000"/>
              </a:spcBef>
              <a:spcAft>
                <a:spcPct val="0"/>
              </a:spcAft>
              <a:buClrTx/>
              <a:buSzTx/>
              <a:buFontTx/>
              <a:buNone/>
            </a:pPr>
            <a:r>
              <a:rPr lang="de-AT" altLang="de-DE" sz="1800">
                <a:solidFill>
                  <a:srgbClr val="FFFFFF"/>
                </a:solidFill>
              </a:rPr>
              <a:t>	Wettkampf</a:t>
            </a:r>
          </a:p>
          <a:p>
            <a:pPr fontAlgn="base">
              <a:spcBef>
                <a:spcPct val="50000"/>
              </a:spcBef>
              <a:spcAft>
                <a:spcPct val="0"/>
              </a:spcAft>
              <a:buClrTx/>
              <a:buSzTx/>
              <a:buFontTx/>
              <a:buNone/>
            </a:pPr>
            <a:r>
              <a:rPr lang="de-AT" altLang="de-DE" sz="1800">
                <a:solidFill>
                  <a:srgbClr val="FFFFFF"/>
                </a:solidFill>
              </a:rPr>
              <a:t>	Profi</a:t>
            </a:r>
          </a:p>
          <a:p>
            <a:pPr fontAlgn="base">
              <a:spcBef>
                <a:spcPct val="50000"/>
              </a:spcBef>
              <a:spcAft>
                <a:spcPct val="0"/>
              </a:spcAft>
              <a:buClrTx/>
              <a:buSzTx/>
              <a:buFontTx/>
              <a:buNone/>
            </a:pPr>
            <a:r>
              <a:rPr lang="de-AT" altLang="de-DE" sz="1800">
                <a:solidFill>
                  <a:srgbClr val="FFFFFF"/>
                </a:solidFill>
              </a:rPr>
              <a:t>	Arbeitsvertrag</a:t>
            </a:r>
          </a:p>
          <a:p>
            <a:pPr fontAlgn="base">
              <a:spcBef>
                <a:spcPct val="50000"/>
              </a:spcBef>
              <a:spcAft>
                <a:spcPct val="0"/>
              </a:spcAft>
              <a:buClrTx/>
              <a:buSzTx/>
              <a:buFontTx/>
              <a:buNone/>
            </a:pPr>
            <a:endParaRPr lang="de-AT" altLang="de-DE" sz="500">
              <a:solidFill>
                <a:srgbClr val="FFFFFF"/>
              </a:solidFill>
            </a:endParaRPr>
          </a:p>
        </p:txBody>
      </p:sp>
      <p:sp>
        <p:nvSpPr>
          <p:cNvPr id="313349" name="Text Box 5"/>
          <p:cNvSpPr txBox="1">
            <a:spLocks noChangeArrowheads="1"/>
          </p:cNvSpPr>
          <p:nvPr/>
        </p:nvSpPr>
        <p:spPr bwMode="auto">
          <a:xfrm>
            <a:off x="7608888" y="1125538"/>
            <a:ext cx="2881312" cy="27686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endParaRPr lang="de-AT" altLang="de-DE" sz="500">
              <a:solidFill>
                <a:srgbClr val="FFFFFF"/>
              </a:solidFill>
            </a:endParaRPr>
          </a:p>
          <a:p>
            <a:pPr fontAlgn="base">
              <a:spcBef>
                <a:spcPct val="50000"/>
              </a:spcBef>
              <a:spcAft>
                <a:spcPct val="0"/>
              </a:spcAft>
              <a:buClrTx/>
              <a:buSzTx/>
              <a:buFontTx/>
              <a:buNone/>
            </a:pPr>
            <a:r>
              <a:rPr lang="de-AT" altLang="de-DE" sz="1800">
                <a:solidFill>
                  <a:srgbClr val="FFFFFF"/>
                </a:solidFill>
              </a:rPr>
              <a:t>3. Freizeitsport</a:t>
            </a:r>
          </a:p>
          <a:p>
            <a:pPr fontAlgn="base">
              <a:spcBef>
                <a:spcPct val="50000"/>
              </a:spcBef>
              <a:spcAft>
                <a:spcPct val="0"/>
              </a:spcAft>
              <a:buClrTx/>
              <a:buSzTx/>
              <a:buFontTx/>
              <a:buNone/>
            </a:pPr>
            <a:r>
              <a:rPr lang="de-AT" altLang="de-DE" sz="1800">
                <a:solidFill>
                  <a:srgbClr val="FFFFFF"/>
                </a:solidFill>
              </a:rPr>
              <a:t>	Spaß</a:t>
            </a:r>
          </a:p>
          <a:p>
            <a:pPr fontAlgn="base">
              <a:spcBef>
                <a:spcPct val="50000"/>
              </a:spcBef>
              <a:spcAft>
                <a:spcPct val="0"/>
              </a:spcAft>
              <a:buClrTx/>
              <a:buSzTx/>
              <a:buFontTx/>
              <a:buNone/>
            </a:pPr>
            <a:r>
              <a:rPr lang="de-AT" altLang="de-DE" sz="1800">
                <a:solidFill>
                  <a:srgbClr val="FFFFFF"/>
                </a:solidFill>
              </a:rPr>
              <a:t>	Freude</a:t>
            </a:r>
          </a:p>
          <a:p>
            <a:pPr fontAlgn="base">
              <a:spcBef>
                <a:spcPct val="50000"/>
              </a:spcBef>
              <a:spcAft>
                <a:spcPct val="0"/>
              </a:spcAft>
              <a:buClrTx/>
              <a:buSzTx/>
              <a:buFontTx/>
              <a:buNone/>
            </a:pPr>
            <a:r>
              <a:rPr lang="de-AT" altLang="de-DE" sz="1800">
                <a:solidFill>
                  <a:srgbClr val="FFFFFF"/>
                </a:solidFill>
              </a:rPr>
              <a:t>	Mitmachen</a:t>
            </a:r>
          </a:p>
          <a:p>
            <a:pPr fontAlgn="base">
              <a:spcBef>
                <a:spcPct val="50000"/>
              </a:spcBef>
              <a:spcAft>
                <a:spcPct val="0"/>
              </a:spcAft>
              <a:buClrTx/>
              <a:buSzTx/>
              <a:buFontTx/>
              <a:buNone/>
            </a:pPr>
            <a:r>
              <a:rPr lang="de-AT" altLang="de-DE" sz="1800">
                <a:solidFill>
                  <a:srgbClr val="FFFFFF"/>
                </a:solidFill>
              </a:rPr>
              <a:t>	Selbstwert</a:t>
            </a:r>
          </a:p>
          <a:p>
            <a:pPr fontAlgn="base">
              <a:spcBef>
                <a:spcPct val="50000"/>
              </a:spcBef>
              <a:spcAft>
                <a:spcPct val="0"/>
              </a:spcAft>
              <a:buClrTx/>
              <a:buSzTx/>
              <a:buFontTx/>
              <a:buNone/>
            </a:pPr>
            <a:r>
              <a:rPr lang="de-AT" altLang="de-DE" sz="1800">
                <a:solidFill>
                  <a:srgbClr val="FFFFFF"/>
                </a:solidFill>
              </a:rPr>
              <a:t>	Offene Organisation</a:t>
            </a:r>
          </a:p>
          <a:p>
            <a:pPr fontAlgn="base">
              <a:spcBef>
                <a:spcPct val="50000"/>
              </a:spcBef>
              <a:spcAft>
                <a:spcPct val="0"/>
              </a:spcAft>
              <a:buClrTx/>
              <a:buSzTx/>
              <a:buFontTx/>
              <a:buNone/>
            </a:pPr>
            <a:endParaRPr lang="de-AT" altLang="de-DE" sz="500">
              <a:solidFill>
                <a:srgbClr val="FFFFFF"/>
              </a:solidFill>
            </a:endParaRPr>
          </a:p>
        </p:txBody>
      </p:sp>
      <p:sp>
        <p:nvSpPr>
          <p:cNvPr id="313350" name="Text Box 6"/>
          <p:cNvSpPr txBox="1">
            <a:spLocks noChangeArrowheads="1"/>
          </p:cNvSpPr>
          <p:nvPr/>
        </p:nvSpPr>
        <p:spPr bwMode="auto">
          <a:xfrm>
            <a:off x="2855914" y="4076700"/>
            <a:ext cx="3024187" cy="25161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AutoNum type="arabicPeriod" startAt="4"/>
            </a:pPr>
            <a:endParaRPr lang="de-AT" altLang="de-DE" sz="500">
              <a:solidFill>
                <a:srgbClr val="FFFFFF"/>
              </a:solidFill>
            </a:endParaRPr>
          </a:p>
          <a:p>
            <a:pPr fontAlgn="base">
              <a:spcBef>
                <a:spcPct val="50000"/>
              </a:spcBef>
              <a:spcAft>
                <a:spcPct val="0"/>
              </a:spcAft>
              <a:buClrTx/>
              <a:buSzTx/>
              <a:buFontTx/>
              <a:buAutoNum type="arabicPeriod" startAt="4"/>
            </a:pPr>
            <a:r>
              <a:rPr lang="de-AT" altLang="de-DE" sz="1800">
                <a:solidFill>
                  <a:srgbClr val="FFFFFF"/>
                </a:solidFill>
              </a:rPr>
              <a:t>Alternativsport	</a:t>
            </a:r>
          </a:p>
          <a:p>
            <a:pPr fontAlgn="base">
              <a:spcBef>
                <a:spcPct val="50000"/>
              </a:spcBef>
              <a:spcAft>
                <a:spcPct val="0"/>
              </a:spcAft>
              <a:buClrTx/>
              <a:buSzTx/>
              <a:buFontTx/>
              <a:buNone/>
            </a:pPr>
            <a:r>
              <a:rPr lang="de-AT" altLang="de-DE" sz="1800">
                <a:solidFill>
                  <a:srgbClr val="FFFFFF"/>
                </a:solidFill>
              </a:rPr>
              <a:t>	Subkultur</a:t>
            </a:r>
          </a:p>
          <a:p>
            <a:pPr fontAlgn="base">
              <a:spcBef>
                <a:spcPct val="50000"/>
              </a:spcBef>
              <a:spcAft>
                <a:spcPct val="0"/>
              </a:spcAft>
              <a:buClrTx/>
              <a:buSzTx/>
              <a:buFontTx/>
              <a:buNone/>
            </a:pPr>
            <a:r>
              <a:rPr lang="de-AT" altLang="de-DE" sz="1800">
                <a:solidFill>
                  <a:srgbClr val="FFFFFF"/>
                </a:solidFill>
              </a:rPr>
              <a:t>	Körperkultur</a:t>
            </a:r>
          </a:p>
          <a:p>
            <a:pPr fontAlgn="base">
              <a:spcBef>
                <a:spcPct val="50000"/>
              </a:spcBef>
              <a:spcAft>
                <a:spcPct val="0"/>
              </a:spcAft>
              <a:buClrTx/>
              <a:buSzTx/>
              <a:buFontTx/>
              <a:buNone/>
            </a:pPr>
            <a:r>
              <a:rPr lang="de-AT" altLang="de-DE" sz="1800">
                <a:solidFill>
                  <a:srgbClr val="FFFFFF"/>
                </a:solidFill>
              </a:rPr>
              <a:t>	Entspannung</a:t>
            </a:r>
          </a:p>
          <a:p>
            <a:pPr fontAlgn="base">
              <a:spcBef>
                <a:spcPct val="50000"/>
              </a:spcBef>
              <a:spcAft>
                <a:spcPct val="0"/>
              </a:spcAft>
              <a:buClrTx/>
              <a:buSzTx/>
              <a:buFontTx/>
              <a:buNone/>
            </a:pPr>
            <a:r>
              <a:rPr lang="de-AT" altLang="de-DE" sz="1800">
                <a:solidFill>
                  <a:srgbClr val="FFFFFF"/>
                </a:solidFill>
              </a:rPr>
              <a:t>	Offene Organisation    </a:t>
            </a:r>
            <a:endParaRPr lang="de-AT" altLang="de-DE" sz="500">
              <a:solidFill>
                <a:srgbClr val="FFFFFF"/>
              </a:solidFill>
            </a:endParaRPr>
          </a:p>
          <a:p>
            <a:pPr fontAlgn="base">
              <a:spcBef>
                <a:spcPct val="0"/>
              </a:spcBef>
              <a:spcAft>
                <a:spcPct val="0"/>
              </a:spcAft>
              <a:buClrTx/>
              <a:buSzTx/>
              <a:buFontTx/>
              <a:buNone/>
            </a:pPr>
            <a:r>
              <a:rPr lang="de-AT" altLang="de-DE" sz="1800">
                <a:solidFill>
                  <a:srgbClr val="FFFFFF"/>
                </a:solidFill>
              </a:rPr>
              <a:t>	</a:t>
            </a:r>
            <a:endParaRPr lang="de-AT" altLang="de-DE" sz="500">
              <a:solidFill>
                <a:srgbClr val="FFFFFF"/>
              </a:solidFill>
            </a:endParaRPr>
          </a:p>
        </p:txBody>
      </p:sp>
      <p:sp>
        <p:nvSpPr>
          <p:cNvPr id="313351" name="Text Box 7"/>
          <p:cNvSpPr txBox="1">
            <a:spLocks noChangeArrowheads="1"/>
          </p:cNvSpPr>
          <p:nvPr/>
        </p:nvSpPr>
        <p:spPr bwMode="auto">
          <a:xfrm>
            <a:off x="6096000" y="4076700"/>
            <a:ext cx="3367088" cy="22177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AutoNum type="arabicPeriod" startAt="5"/>
            </a:pPr>
            <a:endParaRPr lang="de-AT" altLang="de-DE" sz="500" dirty="0">
              <a:solidFill>
                <a:srgbClr val="FFFFFF"/>
              </a:solidFill>
            </a:endParaRPr>
          </a:p>
          <a:p>
            <a:pPr fontAlgn="base">
              <a:spcBef>
                <a:spcPct val="50000"/>
              </a:spcBef>
              <a:spcAft>
                <a:spcPct val="0"/>
              </a:spcAft>
              <a:buClrTx/>
              <a:buSzTx/>
              <a:buFontTx/>
              <a:buAutoNum type="arabicPeriod" startAt="5"/>
            </a:pPr>
            <a:r>
              <a:rPr lang="de-AT" altLang="de-DE" sz="1800" dirty="0">
                <a:solidFill>
                  <a:srgbClr val="FFFFFF"/>
                </a:solidFill>
              </a:rPr>
              <a:t>Instrumenteller Sport</a:t>
            </a:r>
          </a:p>
          <a:p>
            <a:pPr fontAlgn="base">
              <a:spcBef>
                <a:spcPct val="50000"/>
              </a:spcBef>
              <a:spcAft>
                <a:spcPct val="0"/>
              </a:spcAft>
              <a:buClrTx/>
              <a:buSzTx/>
              <a:buFontTx/>
              <a:buNone/>
            </a:pPr>
            <a:r>
              <a:rPr lang="de-AT" altLang="de-DE" sz="1800" dirty="0">
                <a:solidFill>
                  <a:srgbClr val="FFFFFF"/>
                </a:solidFill>
              </a:rPr>
              <a:t>	Soziale Dienstleistung</a:t>
            </a:r>
          </a:p>
          <a:p>
            <a:pPr fontAlgn="base">
              <a:spcBef>
                <a:spcPct val="50000"/>
              </a:spcBef>
              <a:spcAft>
                <a:spcPct val="0"/>
              </a:spcAft>
              <a:buClrTx/>
              <a:buSzTx/>
              <a:buFontTx/>
              <a:buNone/>
            </a:pPr>
            <a:r>
              <a:rPr lang="de-AT" altLang="de-DE" sz="1800" dirty="0">
                <a:solidFill>
                  <a:srgbClr val="FFFFFF"/>
                </a:solidFill>
              </a:rPr>
              <a:t>	Soziales Erziehungsinstrument</a:t>
            </a:r>
          </a:p>
          <a:p>
            <a:pPr fontAlgn="base">
              <a:spcBef>
                <a:spcPct val="50000"/>
              </a:spcBef>
              <a:spcAft>
                <a:spcPct val="0"/>
              </a:spcAft>
              <a:buClrTx/>
              <a:buSzTx/>
              <a:buFontTx/>
              <a:buNone/>
            </a:pPr>
            <a:r>
              <a:rPr lang="de-AT" altLang="de-DE" sz="1800" dirty="0">
                <a:solidFill>
                  <a:srgbClr val="FFFFFF"/>
                </a:solidFill>
              </a:rPr>
              <a:t>	Rehabilitationsinstrument</a:t>
            </a:r>
          </a:p>
          <a:p>
            <a:pPr fontAlgn="base">
              <a:spcBef>
                <a:spcPct val="50000"/>
              </a:spcBef>
              <a:spcAft>
                <a:spcPct val="0"/>
              </a:spcAft>
              <a:buClrTx/>
              <a:buSzTx/>
              <a:buFontTx/>
              <a:buNone/>
            </a:pPr>
            <a:r>
              <a:rPr lang="de-AT" altLang="de-DE" sz="500" dirty="0">
                <a:solidFill>
                  <a:srgbClr val="FFFFFF"/>
                </a:solidFill>
              </a:rPr>
              <a:t>	</a:t>
            </a: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36</a:t>
            </a:fld>
            <a:endParaRPr lang="de-DE" altLang="de-DE">
              <a:solidFill>
                <a:srgbClr val="FFFFFF"/>
              </a:solidFill>
            </a:endParaRPr>
          </a:p>
        </p:txBody>
      </p:sp>
    </p:spTree>
    <p:extLst>
      <p:ext uri="{BB962C8B-B14F-4D97-AF65-F5344CB8AC3E}">
        <p14:creationId xmlns:p14="http://schemas.microsoft.com/office/powerpoint/2010/main" val="372603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3347">
                                            <p:txEl>
                                              <p:pRg st="1" end="1"/>
                                            </p:txEl>
                                          </p:spTgt>
                                        </p:tgtEl>
                                        <p:attrNameLst>
                                          <p:attrName>style.visibility</p:attrName>
                                        </p:attrNameLst>
                                      </p:cBhvr>
                                      <p:to>
                                        <p:strVal val="visible"/>
                                      </p:to>
                                    </p:set>
                                    <p:animEffect transition="in" filter="dissolve">
                                      <p:cBhvr>
                                        <p:cTn id="7" dur="500"/>
                                        <p:tgtEl>
                                          <p:spTgt spid="313347">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13347">
                                            <p:txEl>
                                              <p:pRg st="2" end="2"/>
                                            </p:txEl>
                                          </p:spTgt>
                                        </p:tgtEl>
                                        <p:attrNameLst>
                                          <p:attrName>style.visibility</p:attrName>
                                        </p:attrNameLst>
                                      </p:cBhvr>
                                      <p:to>
                                        <p:strVal val="visible"/>
                                      </p:to>
                                    </p:set>
                                    <p:animEffect transition="in" filter="dissolve">
                                      <p:cBhvr>
                                        <p:cTn id="10" dur="500"/>
                                        <p:tgtEl>
                                          <p:spTgt spid="313347">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13347">
                                            <p:txEl>
                                              <p:pRg st="3" end="3"/>
                                            </p:txEl>
                                          </p:spTgt>
                                        </p:tgtEl>
                                        <p:attrNameLst>
                                          <p:attrName>style.visibility</p:attrName>
                                        </p:attrNameLst>
                                      </p:cBhvr>
                                      <p:to>
                                        <p:strVal val="visible"/>
                                      </p:to>
                                    </p:set>
                                    <p:animEffect transition="in" filter="dissolve">
                                      <p:cBhvr>
                                        <p:cTn id="13" dur="500"/>
                                        <p:tgtEl>
                                          <p:spTgt spid="313347">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13347">
                                            <p:txEl>
                                              <p:pRg st="4" end="4"/>
                                            </p:txEl>
                                          </p:spTgt>
                                        </p:tgtEl>
                                        <p:attrNameLst>
                                          <p:attrName>style.visibility</p:attrName>
                                        </p:attrNameLst>
                                      </p:cBhvr>
                                      <p:to>
                                        <p:strVal val="visible"/>
                                      </p:to>
                                    </p:set>
                                    <p:animEffect transition="in" filter="dissolve">
                                      <p:cBhvr>
                                        <p:cTn id="16" dur="500"/>
                                        <p:tgtEl>
                                          <p:spTgt spid="313347">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13347">
                                            <p:txEl>
                                              <p:pRg st="5" end="5"/>
                                            </p:txEl>
                                          </p:spTgt>
                                        </p:tgtEl>
                                        <p:attrNameLst>
                                          <p:attrName>style.visibility</p:attrName>
                                        </p:attrNameLst>
                                      </p:cBhvr>
                                      <p:to>
                                        <p:strVal val="visible"/>
                                      </p:to>
                                    </p:set>
                                    <p:animEffect transition="in" filter="dissolve">
                                      <p:cBhvr>
                                        <p:cTn id="19" dur="500"/>
                                        <p:tgtEl>
                                          <p:spTgt spid="313347">
                                            <p:txEl>
                                              <p:pRg st="5" end="5"/>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13348">
                                            <p:txEl>
                                              <p:pRg st="1" end="1"/>
                                            </p:txEl>
                                          </p:spTgt>
                                        </p:tgtEl>
                                        <p:attrNameLst>
                                          <p:attrName>style.visibility</p:attrName>
                                        </p:attrNameLst>
                                      </p:cBhvr>
                                      <p:to>
                                        <p:strVal val="visible"/>
                                      </p:to>
                                    </p:set>
                                    <p:animEffect transition="in" filter="dissolve">
                                      <p:cBhvr>
                                        <p:cTn id="24" dur="500"/>
                                        <p:tgtEl>
                                          <p:spTgt spid="313348">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13348">
                                            <p:txEl>
                                              <p:pRg st="2" end="2"/>
                                            </p:txEl>
                                          </p:spTgt>
                                        </p:tgtEl>
                                        <p:attrNameLst>
                                          <p:attrName>style.visibility</p:attrName>
                                        </p:attrNameLst>
                                      </p:cBhvr>
                                      <p:to>
                                        <p:strVal val="visible"/>
                                      </p:to>
                                    </p:set>
                                    <p:animEffect transition="in" filter="dissolve">
                                      <p:cBhvr>
                                        <p:cTn id="27" dur="500"/>
                                        <p:tgtEl>
                                          <p:spTgt spid="313348">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13348">
                                            <p:txEl>
                                              <p:pRg st="3" end="3"/>
                                            </p:txEl>
                                          </p:spTgt>
                                        </p:tgtEl>
                                        <p:attrNameLst>
                                          <p:attrName>style.visibility</p:attrName>
                                        </p:attrNameLst>
                                      </p:cBhvr>
                                      <p:to>
                                        <p:strVal val="visible"/>
                                      </p:to>
                                    </p:set>
                                    <p:animEffect transition="in" filter="dissolve">
                                      <p:cBhvr>
                                        <p:cTn id="30" dur="500"/>
                                        <p:tgtEl>
                                          <p:spTgt spid="313348">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13348">
                                            <p:txEl>
                                              <p:pRg st="4" end="4"/>
                                            </p:txEl>
                                          </p:spTgt>
                                        </p:tgtEl>
                                        <p:attrNameLst>
                                          <p:attrName>style.visibility</p:attrName>
                                        </p:attrNameLst>
                                      </p:cBhvr>
                                      <p:to>
                                        <p:strVal val="visible"/>
                                      </p:to>
                                    </p:set>
                                    <p:animEffect transition="in" filter="dissolve">
                                      <p:cBhvr>
                                        <p:cTn id="33" dur="500"/>
                                        <p:tgtEl>
                                          <p:spTgt spid="313348">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13348">
                                            <p:txEl>
                                              <p:pRg st="5" end="5"/>
                                            </p:txEl>
                                          </p:spTgt>
                                        </p:tgtEl>
                                        <p:attrNameLst>
                                          <p:attrName>style.visibility</p:attrName>
                                        </p:attrNameLst>
                                      </p:cBhvr>
                                      <p:to>
                                        <p:strVal val="visible"/>
                                      </p:to>
                                    </p:set>
                                    <p:animEffect transition="in" filter="dissolve">
                                      <p:cBhvr>
                                        <p:cTn id="36" dur="500"/>
                                        <p:tgtEl>
                                          <p:spTgt spid="313348">
                                            <p:txEl>
                                              <p:pRg st="5" end="5"/>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13348">
                                            <p:txEl>
                                              <p:pRg st="6" end="6"/>
                                            </p:txEl>
                                          </p:spTgt>
                                        </p:tgtEl>
                                        <p:attrNameLst>
                                          <p:attrName>style.visibility</p:attrName>
                                        </p:attrNameLst>
                                      </p:cBhvr>
                                      <p:to>
                                        <p:strVal val="visible"/>
                                      </p:to>
                                    </p:set>
                                    <p:animEffect transition="in" filter="dissolve">
                                      <p:cBhvr>
                                        <p:cTn id="39" dur="500"/>
                                        <p:tgtEl>
                                          <p:spTgt spid="313348">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313349">
                                            <p:txEl>
                                              <p:pRg st="1" end="1"/>
                                            </p:txEl>
                                          </p:spTgt>
                                        </p:tgtEl>
                                        <p:attrNameLst>
                                          <p:attrName>style.visibility</p:attrName>
                                        </p:attrNameLst>
                                      </p:cBhvr>
                                      <p:to>
                                        <p:strVal val="visible"/>
                                      </p:to>
                                    </p:set>
                                    <p:animEffect transition="in" filter="dissolve">
                                      <p:cBhvr>
                                        <p:cTn id="44" dur="500"/>
                                        <p:tgtEl>
                                          <p:spTgt spid="313349">
                                            <p:txEl>
                                              <p:pRg st="1" end="1"/>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313349">
                                            <p:txEl>
                                              <p:pRg st="2" end="2"/>
                                            </p:txEl>
                                          </p:spTgt>
                                        </p:tgtEl>
                                        <p:attrNameLst>
                                          <p:attrName>style.visibility</p:attrName>
                                        </p:attrNameLst>
                                      </p:cBhvr>
                                      <p:to>
                                        <p:strVal val="visible"/>
                                      </p:to>
                                    </p:set>
                                    <p:animEffect transition="in" filter="dissolve">
                                      <p:cBhvr>
                                        <p:cTn id="47" dur="500"/>
                                        <p:tgtEl>
                                          <p:spTgt spid="313349">
                                            <p:txEl>
                                              <p:pRg st="2" end="2"/>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313349">
                                            <p:txEl>
                                              <p:pRg st="3" end="3"/>
                                            </p:txEl>
                                          </p:spTgt>
                                        </p:tgtEl>
                                        <p:attrNameLst>
                                          <p:attrName>style.visibility</p:attrName>
                                        </p:attrNameLst>
                                      </p:cBhvr>
                                      <p:to>
                                        <p:strVal val="visible"/>
                                      </p:to>
                                    </p:set>
                                    <p:animEffect transition="in" filter="dissolve">
                                      <p:cBhvr>
                                        <p:cTn id="50" dur="500"/>
                                        <p:tgtEl>
                                          <p:spTgt spid="313349">
                                            <p:txEl>
                                              <p:pRg st="3" end="3"/>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313349">
                                            <p:txEl>
                                              <p:pRg st="4" end="4"/>
                                            </p:txEl>
                                          </p:spTgt>
                                        </p:tgtEl>
                                        <p:attrNameLst>
                                          <p:attrName>style.visibility</p:attrName>
                                        </p:attrNameLst>
                                      </p:cBhvr>
                                      <p:to>
                                        <p:strVal val="visible"/>
                                      </p:to>
                                    </p:set>
                                    <p:animEffect transition="in" filter="dissolve">
                                      <p:cBhvr>
                                        <p:cTn id="53" dur="500"/>
                                        <p:tgtEl>
                                          <p:spTgt spid="313349">
                                            <p:txEl>
                                              <p:pRg st="4" end="4"/>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313349">
                                            <p:txEl>
                                              <p:pRg st="5" end="5"/>
                                            </p:txEl>
                                          </p:spTgt>
                                        </p:tgtEl>
                                        <p:attrNameLst>
                                          <p:attrName>style.visibility</p:attrName>
                                        </p:attrNameLst>
                                      </p:cBhvr>
                                      <p:to>
                                        <p:strVal val="visible"/>
                                      </p:to>
                                    </p:set>
                                    <p:animEffect transition="in" filter="dissolve">
                                      <p:cBhvr>
                                        <p:cTn id="56" dur="500"/>
                                        <p:tgtEl>
                                          <p:spTgt spid="313349">
                                            <p:txEl>
                                              <p:pRg st="5" end="5"/>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313349">
                                            <p:txEl>
                                              <p:pRg st="6" end="6"/>
                                            </p:txEl>
                                          </p:spTgt>
                                        </p:tgtEl>
                                        <p:attrNameLst>
                                          <p:attrName>style.visibility</p:attrName>
                                        </p:attrNameLst>
                                      </p:cBhvr>
                                      <p:to>
                                        <p:strVal val="visible"/>
                                      </p:to>
                                    </p:set>
                                    <p:animEffect transition="in" filter="dissolve">
                                      <p:cBhvr>
                                        <p:cTn id="59" dur="500"/>
                                        <p:tgtEl>
                                          <p:spTgt spid="313349">
                                            <p:txEl>
                                              <p:pRg st="6" end="6"/>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313350">
                                            <p:txEl>
                                              <p:pRg st="1" end="1"/>
                                            </p:txEl>
                                          </p:spTgt>
                                        </p:tgtEl>
                                        <p:attrNameLst>
                                          <p:attrName>style.visibility</p:attrName>
                                        </p:attrNameLst>
                                      </p:cBhvr>
                                      <p:to>
                                        <p:strVal val="visible"/>
                                      </p:to>
                                    </p:set>
                                    <p:animEffect transition="in" filter="dissolve">
                                      <p:cBhvr>
                                        <p:cTn id="64" dur="500"/>
                                        <p:tgtEl>
                                          <p:spTgt spid="313350">
                                            <p:txEl>
                                              <p:pRg st="1" end="1"/>
                                            </p:txEl>
                                          </p:spTgt>
                                        </p:tgtEl>
                                      </p:cBhvr>
                                    </p:animEffect>
                                  </p:childTnLst>
                                </p:cTn>
                              </p:par>
                              <p:par>
                                <p:cTn id="65" presetID="9" presetClass="entr" presetSubtype="0" fill="hold" nodeType="withEffect">
                                  <p:stCondLst>
                                    <p:cond delay="0"/>
                                  </p:stCondLst>
                                  <p:childTnLst>
                                    <p:set>
                                      <p:cBhvr>
                                        <p:cTn id="66" dur="1" fill="hold">
                                          <p:stCondLst>
                                            <p:cond delay="0"/>
                                          </p:stCondLst>
                                        </p:cTn>
                                        <p:tgtEl>
                                          <p:spTgt spid="313350">
                                            <p:txEl>
                                              <p:pRg st="2" end="2"/>
                                            </p:txEl>
                                          </p:spTgt>
                                        </p:tgtEl>
                                        <p:attrNameLst>
                                          <p:attrName>style.visibility</p:attrName>
                                        </p:attrNameLst>
                                      </p:cBhvr>
                                      <p:to>
                                        <p:strVal val="visible"/>
                                      </p:to>
                                    </p:set>
                                    <p:animEffect transition="in" filter="dissolve">
                                      <p:cBhvr>
                                        <p:cTn id="67" dur="500"/>
                                        <p:tgtEl>
                                          <p:spTgt spid="313350">
                                            <p:txEl>
                                              <p:pRg st="2" end="2"/>
                                            </p:txEl>
                                          </p:spTgt>
                                        </p:tgtEl>
                                      </p:cBhvr>
                                    </p:animEffect>
                                  </p:childTnLst>
                                </p:cTn>
                              </p:par>
                              <p:par>
                                <p:cTn id="68" presetID="9" presetClass="entr" presetSubtype="0" fill="hold" nodeType="withEffect">
                                  <p:stCondLst>
                                    <p:cond delay="0"/>
                                  </p:stCondLst>
                                  <p:childTnLst>
                                    <p:set>
                                      <p:cBhvr>
                                        <p:cTn id="69" dur="1" fill="hold">
                                          <p:stCondLst>
                                            <p:cond delay="0"/>
                                          </p:stCondLst>
                                        </p:cTn>
                                        <p:tgtEl>
                                          <p:spTgt spid="313350">
                                            <p:txEl>
                                              <p:pRg st="3" end="3"/>
                                            </p:txEl>
                                          </p:spTgt>
                                        </p:tgtEl>
                                        <p:attrNameLst>
                                          <p:attrName>style.visibility</p:attrName>
                                        </p:attrNameLst>
                                      </p:cBhvr>
                                      <p:to>
                                        <p:strVal val="visible"/>
                                      </p:to>
                                    </p:set>
                                    <p:animEffect transition="in" filter="dissolve">
                                      <p:cBhvr>
                                        <p:cTn id="70" dur="500"/>
                                        <p:tgtEl>
                                          <p:spTgt spid="313350">
                                            <p:txEl>
                                              <p:pRg st="3" end="3"/>
                                            </p:txEl>
                                          </p:spTgt>
                                        </p:tgtEl>
                                      </p:cBhvr>
                                    </p:animEffect>
                                  </p:childTnLst>
                                </p:cTn>
                              </p:par>
                              <p:par>
                                <p:cTn id="71" presetID="9" presetClass="entr" presetSubtype="0" fill="hold" nodeType="withEffect">
                                  <p:stCondLst>
                                    <p:cond delay="0"/>
                                  </p:stCondLst>
                                  <p:childTnLst>
                                    <p:set>
                                      <p:cBhvr>
                                        <p:cTn id="72" dur="1" fill="hold">
                                          <p:stCondLst>
                                            <p:cond delay="0"/>
                                          </p:stCondLst>
                                        </p:cTn>
                                        <p:tgtEl>
                                          <p:spTgt spid="313350">
                                            <p:txEl>
                                              <p:pRg st="4" end="4"/>
                                            </p:txEl>
                                          </p:spTgt>
                                        </p:tgtEl>
                                        <p:attrNameLst>
                                          <p:attrName>style.visibility</p:attrName>
                                        </p:attrNameLst>
                                      </p:cBhvr>
                                      <p:to>
                                        <p:strVal val="visible"/>
                                      </p:to>
                                    </p:set>
                                    <p:animEffect transition="in" filter="dissolve">
                                      <p:cBhvr>
                                        <p:cTn id="73" dur="500"/>
                                        <p:tgtEl>
                                          <p:spTgt spid="313350">
                                            <p:txEl>
                                              <p:pRg st="4" end="4"/>
                                            </p:txEl>
                                          </p:spTgt>
                                        </p:tgtEl>
                                      </p:cBhvr>
                                    </p:animEffect>
                                  </p:childTnLst>
                                </p:cTn>
                              </p:par>
                              <p:par>
                                <p:cTn id="74" presetID="9" presetClass="entr" presetSubtype="0" fill="hold" nodeType="withEffect">
                                  <p:stCondLst>
                                    <p:cond delay="0"/>
                                  </p:stCondLst>
                                  <p:childTnLst>
                                    <p:set>
                                      <p:cBhvr>
                                        <p:cTn id="75" dur="1" fill="hold">
                                          <p:stCondLst>
                                            <p:cond delay="0"/>
                                          </p:stCondLst>
                                        </p:cTn>
                                        <p:tgtEl>
                                          <p:spTgt spid="313350">
                                            <p:txEl>
                                              <p:pRg st="5" end="5"/>
                                            </p:txEl>
                                          </p:spTgt>
                                        </p:tgtEl>
                                        <p:attrNameLst>
                                          <p:attrName>style.visibility</p:attrName>
                                        </p:attrNameLst>
                                      </p:cBhvr>
                                      <p:to>
                                        <p:strVal val="visible"/>
                                      </p:to>
                                    </p:set>
                                    <p:animEffect transition="in" filter="dissolve">
                                      <p:cBhvr>
                                        <p:cTn id="76" dur="500"/>
                                        <p:tgtEl>
                                          <p:spTgt spid="313350">
                                            <p:txEl>
                                              <p:pRg st="5" end="5"/>
                                            </p:txEl>
                                          </p:spTgt>
                                        </p:tgtEl>
                                      </p:cBhvr>
                                    </p:animEffect>
                                  </p:childTnLst>
                                </p:cTn>
                              </p:par>
                              <p:par>
                                <p:cTn id="77" presetID="9" presetClass="entr" presetSubtype="0" fill="hold" nodeType="withEffect">
                                  <p:stCondLst>
                                    <p:cond delay="0"/>
                                  </p:stCondLst>
                                  <p:childTnLst>
                                    <p:set>
                                      <p:cBhvr>
                                        <p:cTn id="78" dur="1" fill="hold">
                                          <p:stCondLst>
                                            <p:cond delay="0"/>
                                          </p:stCondLst>
                                        </p:cTn>
                                        <p:tgtEl>
                                          <p:spTgt spid="313350">
                                            <p:txEl>
                                              <p:pRg st="6" end="6"/>
                                            </p:txEl>
                                          </p:spTgt>
                                        </p:tgtEl>
                                        <p:attrNameLst>
                                          <p:attrName>style.visibility</p:attrName>
                                        </p:attrNameLst>
                                      </p:cBhvr>
                                      <p:to>
                                        <p:strVal val="visible"/>
                                      </p:to>
                                    </p:set>
                                    <p:animEffect transition="in" filter="dissolve">
                                      <p:cBhvr>
                                        <p:cTn id="79" dur="500"/>
                                        <p:tgtEl>
                                          <p:spTgt spid="313350">
                                            <p:txEl>
                                              <p:pRg st="6" end="6"/>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nodeType="clickEffect">
                                  <p:stCondLst>
                                    <p:cond delay="0"/>
                                  </p:stCondLst>
                                  <p:childTnLst>
                                    <p:set>
                                      <p:cBhvr>
                                        <p:cTn id="83" dur="1" fill="hold">
                                          <p:stCondLst>
                                            <p:cond delay="0"/>
                                          </p:stCondLst>
                                        </p:cTn>
                                        <p:tgtEl>
                                          <p:spTgt spid="313351">
                                            <p:txEl>
                                              <p:pRg st="1" end="1"/>
                                            </p:txEl>
                                          </p:spTgt>
                                        </p:tgtEl>
                                        <p:attrNameLst>
                                          <p:attrName>style.visibility</p:attrName>
                                        </p:attrNameLst>
                                      </p:cBhvr>
                                      <p:to>
                                        <p:strVal val="visible"/>
                                      </p:to>
                                    </p:set>
                                    <p:animEffect transition="in" filter="dissolve">
                                      <p:cBhvr>
                                        <p:cTn id="84" dur="500"/>
                                        <p:tgtEl>
                                          <p:spTgt spid="313351">
                                            <p:txEl>
                                              <p:pRg st="1" end="1"/>
                                            </p:txEl>
                                          </p:spTgt>
                                        </p:tgtEl>
                                      </p:cBhvr>
                                    </p:animEffect>
                                  </p:childTnLst>
                                </p:cTn>
                              </p:par>
                              <p:par>
                                <p:cTn id="85" presetID="9" presetClass="entr" presetSubtype="0" fill="hold" nodeType="withEffect">
                                  <p:stCondLst>
                                    <p:cond delay="0"/>
                                  </p:stCondLst>
                                  <p:childTnLst>
                                    <p:set>
                                      <p:cBhvr>
                                        <p:cTn id="86" dur="1" fill="hold">
                                          <p:stCondLst>
                                            <p:cond delay="0"/>
                                          </p:stCondLst>
                                        </p:cTn>
                                        <p:tgtEl>
                                          <p:spTgt spid="313351">
                                            <p:txEl>
                                              <p:pRg st="2" end="2"/>
                                            </p:txEl>
                                          </p:spTgt>
                                        </p:tgtEl>
                                        <p:attrNameLst>
                                          <p:attrName>style.visibility</p:attrName>
                                        </p:attrNameLst>
                                      </p:cBhvr>
                                      <p:to>
                                        <p:strVal val="visible"/>
                                      </p:to>
                                    </p:set>
                                    <p:animEffect transition="in" filter="dissolve">
                                      <p:cBhvr>
                                        <p:cTn id="87" dur="500"/>
                                        <p:tgtEl>
                                          <p:spTgt spid="313351">
                                            <p:txEl>
                                              <p:pRg st="2" end="2"/>
                                            </p:txEl>
                                          </p:spTgt>
                                        </p:tgtEl>
                                      </p:cBhvr>
                                    </p:animEffect>
                                  </p:childTnLst>
                                </p:cTn>
                              </p:par>
                              <p:par>
                                <p:cTn id="88" presetID="9" presetClass="entr" presetSubtype="0" fill="hold" nodeType="withEffect">
                                  <p:stCondLst>
                                    <p:cond delay="0"/>
                                  </p:stCondLst>
                                  <p:childTnLst>
                                    <p:set>
                                      <p:cBhvr>
                                        <p:cTn id="89" dur="1" fill="hold">
                                          <p:stCondLst>
                                            <p:cond delay="0"/>
                                          </p:stCondLst>
                                        </p:cTn>
                                        <p:tgtEl>
                                          <p:spTgt spid="313351">
                                            <p:txEl>
                                              <p:pRg st="3" end="3"/>
                                            </p:txEl>
                                          </p:spTgt>
                                        </p:tgtEl>
                                        <p:attrNameLst>
                                          <p:attrName>style.visibility</p:attrName>
                                        </p:attrNameLst>
                                      </p:cBhvr>
                                      <p:to>
                                        <p:strVal val="visible"/>
                                      </p:to>
                                    </p:set>
                                    <p:animEffect transition="in" filter="dissolve">
                                      <p:cBhvr>
                                        <p:cTn id="90" dur="500"/>
                                        <p:tgtEl>
                                          <p:spTgt spid="313351">
                                            <p:txEl>
                                              <p:pRg st="3" end="3"/>
                                            </p:txEl>
                                          </p:spTgt>
                                        </p:tgtEl>
                                      </p:cBhvr>
                                    </p:animEffect>
                                  </p:childTnLst>
                                </p:cTn>
                              </p:par>
                              <p:par>
                                <p:cTn id="91" presetID="9" presetClass="entr" presetSubtype="0" fill="hold" nodeType="withEffect">
                                  <p:stCondLst>
                                    <p:cond delay="0"/>
                                  </p:stCondLst>
                                  <p:childTnLst>
                                    <p:set>
                                      <p:cBhvr>
                                        <p:cTn id="92" dur="1" fill="hold">
                                          <p:stCondLst>
                                            <p:cond delay="0"/>
                                          </p:stCondLst>
                                        </p:cTn>
                                        <p:tgtEl>
                                          <p:spTgt spid="313351">
                                            <p:txEl>
                                              <p:pRg st="4" end="4"/>
                                            </p:txEl>
                                          </p:spTgt>
                                        </p:tgtEl>
                                        <p:attrNameLst>
                                          <p:attrName>style.visibility</p:attrName>
                                        </p:attrNameLst>
                                      </p:cBhvr>
                                      <p:to>
                                        <p:strVal val="visible"/>
                                      </p:to>
                                    </p:set>
                                    <p:animEffect transition="in" filter="dissolve">
                                      <p:cBhvr>
                                        <p:cTn id="93" dur="500"/>
                                        <p:tgtEl>
                                          <p:spTgt spid="3133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ext Box 2"/>
          <p:cNvSpPr txBox="1">
            <a:spLocks noChangeArrowheads="1"/>
          </p:cNvSpPr>
          <p:nvPr/>
        </p:nvSpPr>
        <p:spPr bwMode="auto">
          <a:xfrm>
            <a:off x="1955800" y="2060575"/>
            <a:ext cx="8243888" cy="1785104"/>
          </a:xfrm>
          <a:prstGeom prst="rect">
            <a:avLst/>
          </a:prstGeom>
          <a:noFill/>
          <a:ln w="9525">
            <a:noFill/>
            <a:miter lim="800000"/>
            <a:headEnd/>
            <a:tailEnd/>
          </a:ln>
          <a:effectLst/>
        </p:spPr>
        <p:txBody>
          <a:bodyPr>
            <a:spAutoFit/>
          </a:bodyPr>
          <a:lstStyle/>
          <a:p>
            <a:pPr algn="ctr" fontAlgn="base">
              <a:spcBef>
                <a:spcPct val="50000"/>
              </a:spcBef>
              <a:spcAft>
                <a:spcPct val="0"/>
              </a:spcAft>
              <a:defRPr/>
            </a:pPr>
            <a:endParaRPr lang="de-AT" sz="4400" b="1" dirty="0">
              <a:solidFill>
                <a:srgbClr val="FFFFFF"/>
              </a:solidFill>
              <a:effectLst>
                <a:outerShdw blurRad="38100" dist="38100" dir="2700000" algn="tl">
                  <a:srgbClr val="000000"/>
                </a:outerShdw>
              </a:effectLst>
            </a:endParaRPr>
          </a:p>
          <a:p>
            <a:pPr algn="ctr" fontAlgn="base">
              <a:spcBef>
                <a:spcPct val="50000"/>
              </a:spcBef>
              <a:spcAft>
                <a:spcPct val="0"/>
              </a:spcAft>
              <a:defRPr/>
            </a:pPr>
            <a:r>
              <a:rPr lang="de-AT" sz="4400" b="1" dirty="0">
                <a:solidFill>
                  <a:srgbClr val="FFFFFF"/>
                </a:solidFill>
                <a:effectLst>
                  <a:outerShdw blurRad="38100" dist="38100" dir="2700000" algn="tl">
                    <a:srgbClr val="000000"/>
                  </a:outerShdw>
                </a:effectLst>
              </a:rPr>
              <a:t>Sport &amp; Kommunikation</a:t>
            </a:r>
          </a:p>
        </p:txBody>
      </p:sp>
      <p:pic>
        <p:nvPicPr>
          <p:cNvPr id="166915" name="Picture 4" descr="schiedsrich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3132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6" descr="polen-handball-5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564" y="0"/>
            <a:ext cx="489743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10" descr="rutten_DW_Sport_Gel_727960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539" y="4292600"/>
            <a:ext cx="46259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292600"/>
            <a:ext cx="4554538"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37</a:t>
            </a:fld>
            <a:endParaRPr lang="de-DE" altLang="de-DE">
              <a:solidFill>
                <a:srgbClr val="FFFFFF"/>
              </a:solidFill>
            </a:endParaRPr>
          </a:p>
        </p:txBody>
      </p:sp>
    </p:spTree>
    <p:extLst>
      <p:ext uri="{BB962C8B-B14F-4D97-AF65-F5344CB8AC3E}">
        <p14:creationId xmlns:p14="http://schemas.microsoft.com/office/powerpoint/2010/main" val="3094462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2"/>
          <p:cNvSpPr txBox="1">
            <a:spLocks noChangeArrowheads="1"/>
          </p:cNvSpPr>
          <p:nvPr/>
        </p:nvSpPr>
        <p:spPr bwMode="auto">
          <a:xfrm>
            <a:off x="1271588" y="908051"/>
            <a:ext cx="9072563" cy="4900613"/>
          </a:xfrm>
          <a:prstGeom prst="rect">
            <a:avLst/>
          </a:prstGeom>
          <a:noFill/>
          <a:ln w="9525">
            <a:noFill/>
            <a:miter lim="800000"/>
            <a:headEnd/>
            <a:tailEnd/>
          </a:ln>
          <a:effectLst/>
        </p:spPr>
        <p:txBody>
          <a:bodyPr>
            <a:spAutoFit/>
          </a:bodyPr>
          <a:lstStyle/>
          <a:p>
            <a:pPr marL="457200" indent="-457200" algn="ctr" eaLnBrk="0" fontAlgn="base" hangingPunct="0">
              <a:spcBef>
                <a:spcPct val="50000"/>
              </a:spcBef>
              <a:spcAft>
                <a:spcPct val="0"/>
              </a:spcAft>
              <a:defRPr/>
            </a:pPr>
            <a:r>
              <a:rPr lang="de-DE" sz="2800" b="1">
                <a:solidFill>
                  <a:srgbClr val="FFFFFF"/>
                </a:solidFill>
              </a:rPr>
              <a:t>	</a:t>
            </a:r>
            <a:r>
              <a:rPr lang="de-DE" sz="4000" b="1">
                <a:solidFill>
                  <a:srgbClr val="FFFFFF"/>
                </a:solidFill>
                <a:effectLst>
                  <a:outerShdw blurRad="38100" dist="38100" dir="2700000" algn="tl">
                    <a:srgbClr val="000000"/>
                  </a:outerShdw>
                </a:effectLst>
              </a:rPr>
              <a:t>Symbolischer Interaktionismus</a:t>
            </a:r>
            <a:r>
              <a:rPr lang="de-DE" sz="4000" b="1">
                <a:solidFill>
                  <a:srgbClr val="FFFFFF"/>
                </a:solidFill>
              </a:rPr>
              <a:t> </a:t>
            </a:r>
            <a:r>
              <a:rPr lang="de-DE" sz="4000" b="1">
                <a:solidFill>
                  <a:srgbClr val="FFFFFF"/>
                </a:solidFill>
                <a:effectLst>
                  <a:outerShdw blurRad="38100" dist="38100" dir="2700000" algn="tl">
                    <a:srgbClr val="000000"/>
                  </a:outerShdw>
                </a:effectLst>
              </a:rPr>
              <a:t>(Blumer 1973)</a:t>
            </a:r>
          </a:p>
          <a:p>
            <a:pPr marL="457200" indent="-457200" algn="ctr" eaLnBrk="0" fontAlgn="base" hangingPunct="0">
              <a:spcBef>
                <a:spcPct val="50000"/>
              </a:spcBef>
              <a:spcAft>
                <a:spcPct val="0"/>
              </a:spcAft>
              <a:defRPr/>
            </a:pPr>
            <a:endParaRPr lang="de-DE" sz="4000" b="1" i="1">
              <a:solidFill>
                <a:srgbClr val="FFFFFF"/>
              </a:solidFill>
              <a:effectLst>
                <a:outerShdw blurRad="38100" dist="38100" dir="2700000" algn="tl">
                  <a:srgbClr val="000000"/>
                </a:outerShdw>
              </a:effectLst>
            </a:endParaRPr>
          </a:p>
          <a:p>
            <a:pPr marL="1371600" lvl="2" indent="-457200" eaLnBrk="0" fontAlgn="base" hangingPunct="0">
              <a:spcBef>
                <a:spcPct val="50000"/>
              </a:spcBef>
              <a:spcAft>
                <a:spcPct val="0"/>
              </a:spcAft>
              <a:buFontTx/>
              <a:buAutoNum type="arabicPeriod"/>
              <a:defRPr/>
            </a:pPr>
            <a:r>
              <a:rPr lang="de-DE" sz="2700">
                <a:solidFill>
                  <a:srgbClr val="FFFFFF"/>
                </a:solidFill>
              </a:rPr>
              <a:t>Menschen handeln Dingen gegenüber auf Grund der Bedeutung, die diese Dinge für sie haben.</a:t>
            </a:r>
          </a:p>
          <a:p>
            <a:pPr marL="1371600" lvl="2" indent="-457200" eaLnBrk="0" fontAlgn="base" hangingPunct="0">
              <a:spcBef>
                <a:spcPct val="50000"/>
              </a:spcBef>
              <a:spcAft>
                <a:spcPct val="0"/>
              </a:spcAft>
              <a:buFontTx/>
              <a:buAutoNum type="arabicPeriod"/>
              <a:defRPr/>
            </a:pPr>
            <a:r>
              <a:rPr lang="de-DE" sz="2700">
                <a:solidFill>
                  <a:srgbClr val="FFFFFF"/>
                </a:solidFill>
              </a:rPr>
              <a:t>Diese Bedeutung entsteht in einem Interaktionsprozess.</a:t>
            </a:r>
          </a:p>
          <a:p>
            <a:pPr marL="1371600" lvl="2" indent="-457200" eaLnBrk="0" fontAlgn="base" hangingPunct="0">
              <a:spcBef>
                <a:spcPct val="50000"/>
              </a:spcBef>
              <a:spcAft>
                <a:spcPct val="0"/>
              </a:spcAft>
              <a:buFontTx/>
              <a:buAutoNum type="arabicPeriod"/>
              <a:defRPr/>
            </a:pPr>
            <a:r>
              <a:rPr lang="de-DE" sz="2700">
                <a:solidFill>
                  <a:srgbClr val="FFFFFF"/>
                </a:solidFill>
              </a:rPr>
              <a:t>Sie ist historisch wandelbar.</a:t>
            </a:r>
            <a:endParaRPr lang="de-AT" sz="2700">
              <a:solidFill>
                <a:srgbClr val="FFFFFF"/>
              </a:solidFill>
            </a:endParaRPr>
          </a:p>
        </p:txBody>
      </p:sp>
      <p:sp>
        <p:nvSpPr>
          <p:cNvPr id="369667" name="AutoShape 3">
            <a:hlinkClick r:id="rId2" action="ppaction://hlinksldjump" highlightClick="1"/>
          </p:cNvPr>
          <p:cNvSpPr>
            <a:spLocks noChangeArrowheads="1"/>
          </p:cNvSpPr>
          <p:nvPr/>
        </p:nvSpPr>
        <p:spPr bwMode="auto">
          <a:xfrm>
            <a:off x="10272714" y="6453188"/>
            <a:ext cx="395287" cy="404812"/>
          </a:xfrm>
          <a:prstGeom prst="actionButtonBackPrevious">
            <a:avLst/>
          </a:prstGeom>
          <a:solidFill>
            <a:schemeClr val="tx2"/>
          </a:solidFill>
          <a:ln w="9525">
            <a:noFill/>
            <a:miter lim="800000"/>
            <a:headEnd/>
            <a:tailEnd/>
          </a:ln>
          <a:effectLst/>
        </p:spPr>
        <p:txBody>
          <a:bodyPr wrap="none" anchor="ct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38</a:t>
            </a:fld>
            <a:endParaRPr lang="de-DE" altLang="de-DE">
              <a:solidFill>
                <a:srgbClr val="FFFFFF"/>
              </a:solidFill>
            </a:endParaRPr>
          </a:p>
        </p:txBody>
      </p:sp>
    </p:spTree>
    <p:extLst>
      <p:ext uri="{BB962C8B-B14F-4D97-AF65-F5344CB8AC3E}">
        <p14:creationId xmlns:p14="http://schemas.microsoft.com/office/powerpoint/2010/main" val="4169746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9666">
                                            <p:txEl>
                                              <p:pRg st="2" end="2"/>
                                            </p:txEl>
                                          </p:spTgt>
                                        </p:tgtEl>
                                        <p:attrNameLst>
                                          <p:attrName>style.visibility</p:attrName>
                                        </p:attrNameLst>
                                      </p:cBhvr>
                                      <p:to>
                                        <p:strVal val="visible"/>
                                      </p:to>
                                    </p:set>
                                    <p:animEffect transition="in" filter="dissolve">
                                      <p:cBhvr>
                                        <p:cTn id="7" dur="500"/>
                                        <p:tgtEl>
                                          <p:spTgt spid="36966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9666">
                                            <p:txEl>
                                              <p:pRg st="3" end="3"/>
                                            </p:txEl>
                                          </p:spTgt>
                                        </p:tgtEl>
                                        <p:attrNameLst>
                                          <p:attrName>style.visibility</p:attrName>
                                        </p:attrNameLst>
                                      </p:cBhvr>
                                      <p:to>
                                        <p:strVal val="visible"/>
                                      </p:to>
                                    </p:set>
                                    <p:animEffect transition="in" filter="dissolve">
                                      <p:cBhvr>
                                        <p:cTn id="12" dur="500"/>
                                        <p:tgtEl>
                                          <p:spTgt spid="369666">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9666">
                                            <p:txEl>
                                              <p:pRg st="4" end="4"/>
                                            </p:txEl>
                                          </p:spTgt>
                                        </p:tgtEl>
                                        <p:attrNameLst>
                                          <p:attrName>style.visibility</p:attrName>
                                        </p:attrNameLst>
                                      </p:cBhvr>
                                      <p:to>
                                        <p:strVal val="visible"/>
                                      </p:to>
                                    </p:set>
                                    <p:animEffect transition="in" filter="dissolve">
                                      <p:cBhvr>
                                        <p:cTn id="17" dur="500"/>
                                        <p:tgtEl>
                                          <p:spTgt spid="3696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2530492" y="339456"/>
            <a:ext cx="72723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3600" b="1" dirty="0">
                <a:solidFill>
                  <a:srgbClr val="FFFFFF"/>
                </a:solidFill>
              </a:rPr>
              <a:t>Kommunikation</a:t>
            </a:r>
            <a:endParaRPr lang="de-AT" altLang="de-DE" sz="3600" b="1" i="1" dirty="0">
              <a:solidFill>
                <a:srgbClr val="FFFFFF"/>
              </a:solidFill>
            </a:endParaRPr>
          </a:p>
        </p:txBody>
      </p:sp>
      <p:sp>
        <p:nvSpPr>
          <p:cNvPr id="370691" name="Text Box 3"/>
          <p:cNvSpPr txBox="1">
            <a:spLocks noChangeArrowheads="1"/>
          </p:cNvSpPr>
          <p:nvPr/>
        </p:nvSpPr>
        <p:spPr bwMode="auto">
          <a:xfrm>
            <a:off x="3071814" y="5373688"/>
            <a:ext cx="5976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just" eaLnBrk="0" fontAlgn="base" hangingPunct="0">
              <a:spcBef>
                <a:spcPct val="0"/>
              </a:spcBef>
              <a:spcAft>
                <a:spcPct val="0"/>
              </a:spcAft>
              <a:buClrTx/>
              <a:buSzTx/>
              <a:buFont typeface="Wingdings" panose="05000000000000000000" pitchFamily="2" charset="2"/>
              <a:buNone/>
            </a:pPr>
            <a:r>
              <a:rPr lang="de-AT" altLang="de-DE" sz="2400" dirty="0">
                <a:solidFill>
                  <a:srgbClr val="FFFFFF"/>
                </a:solidFill>
              </a:rPr>
              <a:t>Man spricht von Kommunikation, wenn die kommunikativ Handelnden Verständigung erzielen.</a:t>
            </a:r>
            <a:endParaRPr lang="de-AT" altLang="de-DE" sz="2400" i="1" dirty="0">
              <a:solidFill>
                <a:srgbClr val="FFFFFF"/>
              </a:solidFill>
            </a:endParaRP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611" y="1124744"/>
            <a:ext cx="7134097" cy="4012930"/>
          </a:xfrm>
          <a:prstGeom prst="rect">
            <a:avLst/>
          </a:prstGeom>
        </p:spPr>
      </p:pic>
      <p:sp>
        <p:nvSpPr>
          <p:cNvPr id="3" name="Foliennummernplatzhalter 2"/>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39</a:t>
            </a:fld>
            <a:endParaRPr lang="de-DE" altLang="de-DE">
              <a:solidFill>
                <a:srgbClr val="FFFFFF"/>
              </a:solidFill>
            </a:endParaRPr>
          </a:p>
        </p:txBody>
      </p:sp>
    </p:spTree>
    <p:extLst>
      <p:ext uri="{BB962C8B-B14F-4D97-AF65-F5344CB8AC3E}">
        <p14:creationId xmlns:p14="http://schemas.microsoft.com/office/powerpoint/2010/main" val="3514690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animEffect transition="in" filter="dissolve">
                                      <p:cBhvr>
                                        <p:cTn id="7" dur="500"/>
                                        <p:tgtEl>
                                          <p:spTgt spid="370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1524001" y="-100013"/>
            <a:ext cx="4848225"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endParaRPr lang="de-DE" altLang="de-DE" sz="2100" b="1">
              <a:solidFill>
                <a:srgbClr val="000099"/>
              </a:solidFill>
              <a:ea typeface="ＭＳ Ｐゴシック" panose="020B0600070205080204" pitchFamily="34" charset="-128"/>
            </a:endParaRPr>
          </a:p>
          <a:p>
            <a:pPr eaLnBrk="0" fontAlgn="base" hangingPunct="0">
              <a:spcBef>
                <a:spcPct val="50000"/>
              </a:spcBef>
              <a:spcAft>
                <a:spcPct val="0"/>
              </a:spcAft>
              <a:buClrTx/>
              <a:buSzTx/>
              <a:buFontTx/>
              <a:buNone/>
            </a:pPr>
            <a:r>
              <a:rPr lang="de-DE" altLang="de-DE" sz="2100" b="1">
                <a:solidFill>
                  <a:srgbClr val="FFFFFF"/>
                </a:solidFill>
                <a:ea typeface="ＭＳ Ｐゴシック" panose="020B0600070205080204" pitchFamily="34" charset="-128"/>
              </a:rPr>
              <a:t>Werte</a:t>
            </a:r>
            <a:r>
              <a:rPr lang="de-DE" altLang="de-DE" sz="2100">
                <a:solidFill>
                  <a:srgbClr val="FFFFFF"/>
                </a:solidFill>
                <a:ea typeface="ＭＳ Ｐゴシック" panose="020B0600070205080204" pitchFamily="34" charset="-128"/>
              </a:rPr>
              <a:t> sind kulturell verbreitete Vorstellungen des Wünschbaren und geben eine Orientierung. Sie bilden die Basis für Entscheidungen und motivieren menschliches Handeln.</a:t>
            </a:r>
          </a:p>
          <a:p>
            <a:pPr eaLnBrk="0" fontAlgn="base" hangingPunct="0">
              <a:spcBef>
                <a:spcPct val="50000"/>
              </a:spcBef>
              <a:spcAft>
                <a:spcPct val="0"/>
              </a:spcAft>
              <a:buClrTx/>
              <a:buSzTx/>
              <a:buFontTx/>
              <a:buNone/>
            </a:pPr>
            <a:endParaRPr lang="de-DE" altLang="de-DE" sz="2100">
              <a:solidFill>
                <a:srgbClr val="FFFFFF"/>
              </a:solidFill>
              <a:ea typeface="ＭＳ Ｐゴシック" panose="020B0600070205080204" pitchFamily="34" charset="-128"/>
            </a:endParaRPr>
          </a:p>
          <a:p>
            <a:pPr eaLnBrk="0" fontAlgn="base" hangingPunct="0">
              <a:spcBef>
                <a:spcPct val="50000"/>
              </a:spcBef>
              <a:spcAft>
                <a:spcPct val="0"/>
              </a:spcAft>
              <a:buClrTx/>
              <a:buSzTx/>
              <a:buFontTx/>
              <a:buNone/>
            </a:pPr>
            <a:r>
              <a:rPr lang="de-DE" altLang="de-DE" sz="2100" b="1">
                <a:solidFill>
                  <a:srgbClr val="FFFFFF"/>
                </a:solidFill>
                <a:ea typeface="ＭＳ Ｐゴシック" panose="020B0600070205080204" pitchFamily="34" charset="-128"/>
              </a:rPr>
              <a:t>Normen</a:t>
            </a:r>
            <a:r>
              <a:rPr lang="de-DE" altLang="de-DE" sz="2100">
                <a:solidFill>
                  <a:srgbClr val="FFFFFF"/>
                </a:solidFill>
                <a:ea typeface="ＭＳ Ｐゴシック" panose="020B0600070205080204" pitchFamily="34" charset="-128"/>
              </a:rPr>
              <a:t> sind Regeln des Handelns oder Verhaltensforschungen der jeweiligen sozialen Umwelt an die Inhaber sozialer Positionen und Rollen; sie leiten sich aus Werten ab und dienen zu deren Verwirklichung.</a:t>
            </a:r>
          </a:p>
          <a:p>
            <a:pPr eaLnBrk="0" fontAlgn="base" hangingPunct="0">
              <a:spcBef>
                <a:spcPct val="50000"/>
              </a:spcBef>
              <a:spcAft>
                <a:spcPct val="0"/>
              </a:spcAft>
              <a:buClrTx/>
              <a:buSzTx/>
              <a:buFontTx/>
              <a:buNone/>
            </a:pPr>
            <a:endParaRPr lang="de-DE" altLang="de-DE" sz="2100">
              <a:solidFill>
                <a:srgbClr val="FFFFFF"/>
              </a:solidFill>
              <a:ea typeface="ＭＳ Ｐゴシック" panose="020B0600070205080204" pitchFamily="34" charset="-128"/>
            </a:endParaRPr>
          </a:p>
          <a:p>
            <a:pPr eaLnBrk="0" fontAlgn="base" hangingPunct="0">
              <a:spcBef>
                <a:spcPct val="50000"/>
              </a:spcBef>
              <a:spcAft>
                <a:spcPct val="0"/>
              </a:spcAft>
              <a:buClrTx/>
              <a:buSzTx/>
              <a:buFontTx/>
              <a:buNone/>
            </a:pPr>
            <a:r>
              <a:rPr lang="de-DE" altLang="de-DE" sz="2100" b="1">
                <a:solidFill>
                  <a:srgbClr val="FFFFFF"/>
                </a:solidFill>
                <a:ea typeface="ＭＳ Ｐゴシック" panose="020B0600070205080204" pitchFamily="34" charset="-128"/>
              </a:rPr>
              <a:t>Werte</a:t>
            </a:r>
            <a:r>
              <a:rPr lang="de-DE" altLang="de-DE" sz="2100">
                <a:solidFill>
                  <a:srgbClr val="FFFFFF"/>
                </a:solidFill>
                <a:ea typeface="ＭＳ Ｐゴシック" panose="020B0600070205080204" pitchFamily="34" charset="-128"/>
              </a:rPr>
              <a:t> und </a:t>
            </a:r>
            <a:r>
              <a:rPr lang="de-DE" altLang="de-DE" sz="2100" b="1">
                <a:solidFill>
                  <a:srgbClr val="FFFFFF"/>
                </a:solidFill>
                <a:ea typeface="ＭＳ Ｐゴシック" panose="020B0600070205080204" pitchFamily="34" charset="-128"/>
              </a:rPr>
              <a:t>Normen</a:t>
            </a:r>
            <a:r>
              <a:rPr lang="de-DE" altLang="de-DE" sz="2100">
                <a:solidFill>
                  <a:srgbClr val="FFFFFF"/>
                </a:solidFill>
                <a:ea typeface="ＭＳ Ｐゴシック" panose="020B0600070205080204" pitchFamily="34" charset="-128"/>
              </a:rPr>
              <a:t> werden im Sozialisationsprozess verinnerlicht (internalisiert).</a:t>
            </a:r>
          </a:p>
          <a:p>
            <a:pPr eaLnBrk="0" fontAlgn="base" hangingPunct="0">
              <a:spcBef>
                <a:spcPct val="50000"/>
              </a:spcBef>
              <a:spcAft>
                <a:spcPct val="0"/>
              </a:spcAft>
              <a:buClrTx/>
              <a:buSzTx/>
              <a:buFontTx/>
              <a:buNone/>
            </a:pPr>
            <a:endParaRPr lang="de-AT" altLang="de-DE" sz="2100">
              <a:solidFill>
                <a:srgbClr val="FFFFFF"/>
              </a:solidFill>
              <a:ea typeface="ＭＳ Ｐゴシック" panose="020B0600070205080204" pitchFamily="34" charset="-128"/>
            </a:endParaRPr>
          </a:p>
        </p:txBody>
      </p:sp>
      <p:pic>
        <p:nvPicPr>
          <p:cNvPr id="20377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711200"/>
            <a:ext cx="4548188"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5200" y="3778251"/>
            <a:ext cx="280828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0" y="3789363"/>
            <a:ext cx="23050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289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22">
                                            <p:txEl>
                                              <p:pRg st="1" end="1"/>
                                            </p:txEl>
                                          </p:spTgt>
                                        </p:tgtEl>
                                        <p:attrNameLst>
                                          <p:attrName>style.visibility</p:attrName>
                                        </p:attrNameLst>
                                      </p:cBhvr>
                                      <p:to>
                                        <p:strVal val="visible"/>
                                      </p:to>
                                    </p:set>
                                    <p:animEffect transition="in" filter="dissolve">
                                      <p:cBhvr>
                                        <p:cTn id="7" dur="500"/>
                                        <p:tgtEl>
                                          <p:spTgt spid="28672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6722">
                                            <p:txEl>
                                              <p:pRg st="3" end="3"/>
                                            </p:txEl>
                                          </p:spTgt>
                                        </p:tgtEl>
                                        <p:attrNameLst>
                                          <p:attrName>style.visibility</p:attrName>
                                        </p:attrNameLst>
                                      </p:cBhvr>
                                      <p:to>
                                        <p:strVal val="visible"/>
                                      </p:to>
                                    </p:set>
                                    <p:animEffect transition="in" filter="dissolve">
                                      <p:cBhvr>
                                        <p:cTn id="12" dur="500"/>
                                        <p:tgtEl>
                                          <p:spTgt spid="28672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6722">
                                            <p:txEl>
                                              <p:pRg st="5" end="5"/>
                                            </p:txEl>
                                          </p:spTgt>
                                        </p:tgtEl>
                                        <p:attrNameLst>
                                          <p:attrName>style.visibility</p:attrName>
                                        </p:attrNameLst>
                                      </p:cBhvr>
                                      <p:to>
                                        <p:strVal val="visible"/>
                                      </p:to>
                                    </p:set>
                                    <p:animEffect transition="in" filter="dissolve">
                                      <p:cBhvr>
                                        <p:cTn id="17" dur="500"/>
                                        <p:tgtEl>
                                          <p:spTgt spid="2867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1992314" y="0"/>
            <a:ext cx="8226425" cy="1143000"/>
          </a:xfrm>
        </p:spPr>
        <p:txBody>
          <a:bodyPr/>
          <a:lstStyle/>
          <a:p>
            <a:pPr eaLnBrk="1" hangingPunct="1"/>
            <a:r>
              <a:rPr lang="de-DE" altLang="de-DE" sz="3600" b="1" dirty="0">
                <a:effectLst/>
              </a:rPr>
              <a:t>Definition Kommunikation</a:t>
            </a:r>
          </a:p>
        </p:txBody>
      </p:sp>
      <p:sp>
        <p:nvSpPr>
          <p:cNvPr id="422915" name="Rectangle 3"/>
          <p:cNvSpPr>
            <a:spLocks noGrp="1" noChangeArrowheads="1"/>
          </p:cNvSpPr>
          <p:nvPr>
            <p:ph type="body" idx="1"/>
          </p:nvPr>
        </p:nvSpPr>
        <p:spPr>
          <a:xfrm>
            <a:off x="2135189" y="1412875"/>
            <a:ext cx="7794625" cy="4497388"/>
          </a:xfrm>
        </p:spPr>
        <p:txBody>
          <a:bodyPr/>
          <a:lstStyle/>
          <a:p>
            <a:pPr marL="0" indent="0" algn="just" eaLnBrk="1" hangingPunct="1">
              <a:buNone/>
              <a:defRPr/>
            </a:pPr>
            <a:r>
              <a:rPr lang="de-DE" dirty="0" smtClean="0"/>
              <a:t>ist das Grundelement jeder sozialen Beziehung zwischen Menschen, bei der gegenseitig orientiertes Verhalten (durch Gestik, Mimik, Sprache u. a.) den Sinn der Verständigung hat.</a:t>
            </a:r>
          </a:p>
        </p:txBody>
      </p:sp>
      <p:pic>
        <p:nvPicPr>
          <p:cNvPr id="168964" name="Picture 8" descr="http://img.over-blog.com/394x305/2/41/59/53/neu/Ab2201/Mai2010/Kommunik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3952876"/>
            <a:ext cx="37528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liennummernplatzhalter 1"/>
          <p:cNvSpPr>
            <a:spLocks noGrp="1"/>
          </p:cNvSpPr>
          <p:nvPr>
            <p:ph type="sldNum" sz="quarter" idx="12"/>
          </p:nvPr>
        </p:nvSpPr>
        <p:spPr/>
        <p:txBody>
          <a:bodyPr/>
          <a:lstStyle/>
          <a:p>
            <a:pPr>
              <a:defRPr/>
            </a:pPr>
            <a:fld id="{D8A34C8F-402F-41BC-801C-E3911B81C895}" type="slidenum">
              <a:rPr lang="de-DE" altLang="de-DE" smtClean="0">
                <a:solidFill>
                  <a:srgbClr val="FFFFFF"/>
                </a:solidFill>
              </a:rPr>
              <a:pPr>
                <a:defRPr/>
              </a:pPr>
              <a:t>40</a:t>
            </a:fld>
            <a:endParaRPr lang="de-DE" altLang="de-DE">
              <a:solidFill>
                <a:srgbClr val="FFFFFF"/>
              </a:solidFill>
            </a:endParaRPr>
          </a:p>
        </p:txBody>
      </p:sp>
    </p:spTree>
    <p:extLst>
      <p:ext uri="{BB962C8B-B14F-4D97-AF65-F5344CB8AC3E}">
        <p14:creationId xmlns:p14="http://schemas.microsoft.com/office/powerpoint/2010/main" val="2934337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ext Box 2"/>
          <p:cNvSpPr txBox="1">
            <a:spLocks noChangeArrowheads="1"/>
          </p:cNvSpPr>
          <p:nvPr/>
        </p:nvSpPr>
        <p:spPr bwMode="auto">
          <a:xfrm>
            <a:off x="3321965" y="620678"/>
            <a:ext cx="5656416" cy="523220"/>
          </a:xfrm>
          <a:prstGeom prst="rect">
            <a:avLst/>
          </a:prstGeom>
          <a:noFill/>
          <a:ln w="9525">
            <a:noFill/>
            <a:miter lim="800000"/>
            <a:headEnd/>
            <a:tailEnd/>
          </a:ln>
          <a:effectLst/>
        </p:spPr>
        <p:txBody>
          <a:bodyPr wrap="square">
            <a:spAutoFit/>
          </a:bodyPr>
          <a:lstStyle/>
          <a:p>
            <a:pPr algn="ctr" eaLnBrk="0" fontAlgn="base" hangingPunct="0">
              <a:spcBef>
                <a:spcPct val="50000"/>
              </a:spcBef>
              <a:spcAft>
                <a:spcPct val="0"/>
              </a:spcAft>
              <a:defRPr/>
            </a:pPr>
            <a:r>
              <a:rPr lang="de-AT" sz="2800" b="1" dirty="0">
                <a:solidFill>
                  <a:srgbClr val="FFFFFF"/>
                </a:solidFill>
                <a:effectLst>
                  <a:outerShdw blurRad="38100" dist="38100" dir="2700000" algn="tl">
                    <a:srgbClr val="000000"/>
                  </a:outerShdw>
                </a:effectLst>
              </a:rPr>
              <a:t>Definition Signifikante Symbole</a:t>
            </a:r>
            <a:endParaRPr lang="de-AT" sz="2800" b="1" i="1" dirty="0">
              <a:solidFill>
                <a:srgbClr val="FFFFFF"/>
              </a:solidFill>
              <a:effectLst>
                <a:outerShdw blurRad="38100" dist="38100" dir="2700000" algn="tl">
                  <a:srgbClr val="000000"/>
                </a:outerShdw>
              </a:effectLst>
            </a:endParaRPr>
          </a:p>
        </p:txBody>
      </p:sp>
      <p:sp>
        <p:nvSpPr>
          <p:cNvPr id="371715" name="Text Box 3"/>
          <p:cNvSpPr txBox="1">
            <a:spLocks noChangeArrowheads="1"/>
          </p:cNvSpPr>
          <p:nvPr/>
        </p:nvSpPr>
        <p:spPr bwMode="auto">
          <a:xfrm>
            <a:off x="1883608" y="4869160"/>
            <a:ext cx="85331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just" eaLnBrk="0" fontAlgn="base" hangingPunct="0">
              <a:spcBef>
                <a:spcPct val="0"/>
              </a:spcBef>
              <a:spcAft>
                <a:spcPct val="0"/>
              </a:spcAft>
              <a:buClrTx/>
              <a:buSzTx/>
              <a:buFont typeface="Wingdings" panose="05000000000000000000" pitchFamily="2" charset="2"/>
              <a:buNone/>
            </a:pPr>
            <a:r>
              <a:rPr lang="de-AT" altLang="de-DE" sz="2000" dirty="0">
                <a:solidFill>
                  <a:srgbClr val="FFFFFF"/>
                </a:solidFill>
              </a:rPr>
              <a:t>Signifikante Symbole sind Zeichen, die für die Kommunikationspartner den gleichen Sinn haben, sie lösen in dem das Symbol setzenden Individuum die gleichen Haltungen aus wie in dem darauf reagierenden Individuum.</a:t>
            </a:r>
          </a:p>
          <a:p>
            <a:pPr algn="r" eaLnBrk="0" fontAlgn="base" hangingPunct="0">
              <a:spcBef>
                <a:spcPct val="0"/>
              </a:spcBef>
              <a:spcAft>
                <a:spcPct val="0"/>
              </a:spcAft>
              <a:buClrTx/>
              <a:buSzTx/>
              <a:buFont typeface="Wingdings" panose="05000000000000000000" pitchFamily="2" charset="2"/>
              <a:buNone/>
            </a:pPr>
            <a:r>
              <a:rPr lang="de-AT" altLang="de-DE" sz="2000" dirty="0">
                <a:solidFill>
                  <a:srgbClr val="FFFFFF"/>
                </a:solidFill>
              </a:rPr>
              <a:t>			Quelle: Mead 1973, S. 83</a:t>
            </a:r>
            <a:endParaRPr lang="de-AT" altLang="de-DE" sz="2000" i="1" dirty="0">
              <a:solidFill>
                <a:srgbClr val="FFFFFF"/>
              </a:solidFill>
            </a:endParaRP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568" y="1769922"/>
            <a:ext cx="3257348" cy="2481788"/>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1945" y="1769922"/>
            <a:ext cx="4408613" cy="2481788"/>
          </a:xfrm>
          <a:prstGeom prst="rect">
            <a:avLst/>
          </a:prstGeom>
        </p:spPr>
      </p:pic>
    </p:spTree>
    <p:extLst>
      <p:ext uri="{BB962C8B-B14F-4D97-AF65-F5344CB8AC3E}">
        <p14:creationId xmlns:p14="http://schemas.microsoft.com/office/powerpoint/2010/main" val="1095307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1715">
                                            <p:txEl>
                                              <p:pRg st="0" end="0"/>
                                            </p:txEl>
                                          </p:spTgt>
                                        </p:tgtEl>
                                        <p:attrNameLst>
                                          <p:attrName>style.visibility</p:attrName>
                                        </p:attrNameLst>
                                      </p:cBhvr>
                                      <p:to>
                                        <p:strVal val="visible"/>
                                      </p:to>
                                    </p:set>
                                    <p:animEffect transition="in" filter="dissolve">
                                      <p:cBhvr>
                                        <p:cTn id="7" dur="500"/>
                                        <p:tgtEl>
                                          <p:spTgt spid="3717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71715">
                                            <p:txEl>
                                              <p:pRg st="1" end="1"/>
                                            </p:txEl>
                                          </p:spTgt>
                                        </p:tgtEl>
                                        <p:attrNameLst>
                                          <p:attrName>style.visibility</p:attrName>
                                        </p:attrNameLst>
                                      </p:cBhvr>
                                      <p:to>
                                        <p:strVal val="visible"/>
                                      </p:to>
                                    </p:set>
                                    <p:animEffect transition="in" filter="dissolve">
                                      <p:cBhvr>
                                        <p:cTn id="10" dur="500"/>
                                        <p:tgtEl>
                                          <p:spTgt spid="371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prim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3848100"/>
            <a:ext cx="53657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ChangeArrowheads="1"/>
          </p:cNvSpPr>
          <p:nvPr/>
        </p:nvSpPr>
        <p:spPr bwMode="auto">
          <a:xfrm>
            <a:off x="7517851" y="199506"/>
            <a:ext cx="2809875" cy="549275"/>
          </a:xfrm>
          <a:prstGeom prst="rect">
            <a:avLst/>
          </a:prstGeom>
          <a:noFill/>
          <a:ln w="9525">
            <a:noFill/>
            <a:miter lim="800000"/>
            <a:headEnd/>
            <a:tailEnd/>
          </a:ln>
          <a:effectLst/>
        </p:spPr>
        <p:txBody>
          <a:bodyPr wrap="none" anchor="ctr">
            <a:spAutoFit/>
          </a:bodyPr>
          <a:lstStyle/>
          <a:p>
            <a:pPr algn="ctr" fontAlgn="base">
              <a:spcBef>
                <a:spcPct val="0"/>
              </a:spcBef>
              <a:spcAft>
                <a:spcPct val="0"/>
              </a:spcAft>
              <a:defRPr/>
            </a:pPr>
            <a:r>
              <a:rPr lang="de-AT" sz="3000" b="1" dirty="0">
                <a:solidFill>
                  <a:srgbClr val="FFFFFF"/>
                </a:solidFill>
                <a:effectLst>
                  <a:outerShdw blurRad="38100" dist="38100" dir="2700000" algn="tl">
                    <a:srgbClr val="000000"/>
                  </a:outerShdw>
                </a:effectLst>
                <a:cs typeface="Arial" pitchFamily="34" charset="0"/>
              </a:rPr>
              <a:t>Italien Serie A</a:t>
            </a:r>
            <a:r>
              <a:rPr lang="de-AT" sz="3000" dirty="0">
                <a:solidFill>
                  <a:srgbClr val="FFFFFF"/>
                </a:solidFill>
                <a:effectLst>
                  <a:outerShdw blurRad="38100" dist="38100" dir="2700000" algn="tl">
                    <a:srgbClr val="000000"/>
                  </a:outerShdw>
                </a:effectLst>
              </a:rPr>
              <a:t> </a:t>
            </a:r>
          </a:p>
        </p:txBody>
      </p:sp>
      <p:graphicFrame>
        <p:nvGraphicFramePr>
          <p:cNvPr id="373764" name="Group 4"/>
          <p:cNvGraphicFramePr>
            <a:graphicFrameLocks noGrp="1"/>
          </p:cNvGraphicFramePr>
          <p:nvPr/>
        </p:nvGraphicFramePr>
        <p:xfrm>
          <a:off x="3762375" y="377826"/>
          <a:ext cx="207964" cy="6048375"/>
        </p:xfrm>
        <a:graphic>
          <a:graphicData uri="http://schemas.openxmlformats.org/drawingml/2006/table">
            <a:tbl>
              <a:tblPr/>
              <a:tblGrid>
                <a:gridCol w="207964"/>
              </a:tblGrid>
              <a:tr h="6048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800" b="0" i="0" u="none" strike="noStrike" cap="none" normalizeH="0" baseline="0" smtClean="0">
                        <a:ln>
                          <a:noFill/>
                        </a:ln>
                        <a:solidFill>
                          <a:schemeClr val="tx1"/>
                        </a:solidFill>
                        <a:effectLst/>
                        <a:latin typeface="Arial" pitchFamily="34" charset="0"/>
                      </a:endParaRPr>
                    </a:p>
                  </a:txBody>
                  <a:tcPr marL="91282" marR="91282"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73770" name="Group 10"/>
          <p:cNvGraphicFramePr>
            <a:graphicFrameLocks noGrp="1"/>
          </p:cNvGraphicFramePr>
          <p:nvPr/>
        </p:nvGraphicFramePr>
        <p:xfrm>
          <a:off x="1524001" y="0"/>
          <a:ext cx="5724525" cy="4784752"/>
        </p:xfrm>
        <a:graphic>
          <a:graphicData uri="http://schemas.openxmlformats.org/drawingml/2006/table">
            <a:tbl>
              <a:tblPr/>
              <a:tblGrid>
                <a:gridCol w="471488"/>
                <a:gridCol w="1312862"/>
                <a:gridCol w="534988"/>
                <a:gridCol w="469900"/>
                <a:gridCol w="541337"/>
                <a:gridCol w="461963"/>
                <a:gridCol w="463550"/>
                <a:gridCol w="465137"/>
                <a:gridCol w="539750"/>
                <a:gridCol w="463550"/>
              </a:tblGrid>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dirty="0" smtClean="0">
                          <a:ln>
                            <a:noFill/>
                          </a:ln>
                          <a:solidFill>
                            <a:srgbClr val="000000"/>
                          </a:solidFill>
                          <a:effectLst/>
                          <a:latin typeface="Arial" pitchFamily="34" charset="0"/>
                          <a:cs typeface="Arial" pitchFamily="34" charset="0"/>
                        </a:rPr>
                        <a:t>Pl. </a:t>
                      </a:r>
                      <a:endParaRPr kumimoji="0" lang="de-AT" sz="1000" b="1" i="0" u="none" strike="noStrike" cap="none" normalizeH="0" baseline="0" dirty="0" smtClean="0">
                        <a:ln>
                          <a:noFill/>
                        </a:ln>
                        <a:solidFill>
                          <a:srgbClr val="000000"/>
                        </a:solidFill>
                        <a:effectLst/>
                        <a:latin typeface="Arial" pitchFamily="34" charset="0"/>
                      </a:endParaRPr>
                    </a:p>
                  </a:txBody>
                  <a:tcPr marT="45704" marB="45704" horzOverflow="overflow">
                    <a:lnL cap="flat">
                      <a:noFill/>
                    </a:lnL>
                    <a:lnR>
                      <a:noFill/>
                    </a:lnR>
                    <a:lnT cap="flat">
                      <a:noFill/>
                    </a:lnT>
                    <a:lnB>
                      <a:noFill/>
                    </a:lnB>
                    <a:lnTlToBr>
                      <a:noFill/>
                    </a:lnTlToBr>
                    <a:lnBlToTr>
                      <a:noFill/>
                    </a:lnBlToTr>
                    <a:solidFill>
                      <a:srgbClr val="2D799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Team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Sp.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Si.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Un.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Ni.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T+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T-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TD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cap="flat">
                      <a:noFill/>
                    </a:lnT>
                    <a:lnB>
                      <a:noFill/>
                    </a:lnB>
                    <a:lnTlToBr>
                      <a:noFill/>
                    </a:lnTlToBr>
                    <a:lnBlToTr>
                      <a:noFill/>
                    </a:lnBlToTr>
                    <a:solidFill>
                      <a:srgbClr val="2D799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Pu.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cap="flat">
                      <a:noFill/>
                    </a:lnT>
                    <a:lnB>
                      <a:noFill/>
                    </a:lnB>
                    <a:lnTlToBr>
                      <a:noFill/>
                    </a:lnTlToBr>
                    <a:lnBlToTr>
                      <a:noFill/>
                    </a:lnBlToTr>
                    <a:solidFill>
                      <a:srgbClr val="2D799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Juventus Turin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69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2.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Inter Mailand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60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61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3.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AC Milan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58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4.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Lazio Rom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57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5.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Chievo Verona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54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6.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AC Parma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11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50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7.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Udinese Calcio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50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8.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AS Roma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48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9.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Brescia Calcio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41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10.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FC Bologna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11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11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41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AC Perugia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11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11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41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12.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FC Empoli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37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13.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FC Modena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37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39620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14.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dirty="0" smtClean="0">
                          <a:ln>
                            <a:noFill/>
                          </a:ln>
                          <a:solidFill>
                            <a:srgbClr val="000000"/>
                          </a:solidFill>
                          <a:effectLst/>
                          <a:latin typeface="Arial" pitchFamily="34" charset="0"/>
                          <a:cs typeface="Arial" pitchFamily="34" charset="0"/>
                        </a:rPr>
                        <a:t> Atalanta Bergamo </a:t>
                      </a:r>
                      <a:endParaRPr kumimoji="0" lang="de-AT" sz="1000" b="1" i="0" u="none" strike="noStrike" cap="none" normalizeH="0" baseline="0" dirty="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31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32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15.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Reggina Calcio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32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16.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FC Piacenza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-19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27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DDDDDD"/>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17.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a:noFill/>
                    </a:lnB>
                    <a:lnTlToBr>
                      <a:noFill/>
                    </a:lnTlToBr>
                    <a:lnBlToTr>
                      <a:noFill/>
                    </a:lnBlToTr>
                    <a:solidFill>
                      <a:srgbClr val="85C0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Calcio Como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17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27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55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a:noFill/>
                    </a:lnB>
                    <a:lnTlToBr>
                      <a:noFill/>
                    </a:lnTlToBr>
                    <a:lnBlToTr>
                      <a:noFill/>
                    </a:lnBlToTr>
                    <a:solidFill>
                      <a:srgbClr val="85C0D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21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a:noFill/>
                    </a:lnB>
                    <a:lnTlToBr>
                      <a:noFill/>
                    </a:lnTlToBr>
                    <a:lnBlToTr>
                      <a:noFill/>
                    </a:lnBlToTr>
                    <a:solidFill>
                      <a:srgbClr val="85C0DB"/>
                    </a:solidFill>
                  </a:tcPr>
                </a:tc>
              </a:tr>
              <a:tr h="2438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18.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cap="flat">
                      <a:noFill/>
                    </a:lnL>
                    <a:lnR>
                      <a:noFill/>
                    </a:lnR>
                    <a:lnT>
                      <a:noFill/>
                    </a:lnT>
                    <a:lnB cap="flat">
                      <a:noFill/>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AC Torino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8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20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22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56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0" i="0" u="none" strike="noStrike" cap="none" normalizeH="0" baseline="0" smtClean="0">
                          <a:ln>
                            <a:noFill/>
                          </a:ln>
                          <a:solidFill>
                            <a:srgbClr val="000000"/>
                          </a:solidFill>
                          <a:effectLst/>
                          <a:latin typeface="Arial" pitchFamily="34" charset="0"/>
                          <a:cs typeface="Arial" pitchFamily="34" charset="0"/>
                        </a:rPr>
                        <a:t> -34 </a:t>
                      </a:r>
                      <a:endParaRPr kumimoji="0" lang="de-AT" sz="1000" b="0" i="0" u="none" strike="noStrike" cap="none" normalizeH="0" baseline="0" smtClean="0">
                        <a:ln>
                          <a:noFill/>
                        </a:ln>
                        <a:solidFill>
                          <a:srgbClr val="000000"/>
                        </a:solidFill>
                        <a:effectLst/>
                        <a:latin typeface="Arial" pitchFamily="34" charset="0"/>
                      </a:endParaRPr>
                    </a:p>
                  </a:txBody>
                  <a:tcPr marT="45704" marB="45704" horzOverflow="overflow">
                    <a:lnL>
                      <a:noFill/>
                    </a:lnL>
                    <a:lnR>
                      <a:noFill/>
                    </a:lnR>
                    <a:lnT>
                      <a:noFill/>
                    </a:lnT>
                    <a:lnB cap="flat">
                      <a:noFill/>
                    </a:lnB>
                    <a:lnTlToBr>
                      <a:noFill/>
                    </a:lnTlToBr>
                    <a:lnBlToTr>
                      <a:noFill/>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AT" sz="1000" b="1" i="0" u="none" strike="noStrike" cap="none" normalizeH="0" baseline="0" smtClean="0">
                          <a:ln>
                            <a:noFill/>
                          </a:ln>
                          <a:solidFill>
                            <a:srgbClr val="000000"/>
                          </a:solidFill>
                          <a:effectLst/>
                          <a:latin typeface="Arial" pitchFamily="34" charset="0"/>
                          <a:cs typeface="Arial" pitchFamily="34" charset="0"/>
                        </a:rPr>
                        <a:t> 20 </a:t>
                      </a:r>
                      <a:endParaRPr kumimoji="0" lang="de-AT" sz="1000" b="1" i="0" u="none" strike="noStrike" cap="none" normalizeH="0" baseline="0" smtClean="0">
                        <a:ln>
                          <a:noFill/>
                        </a:ln>
                        <a:solidFill>
                          <a:srgbClr val="000000"/>
                        </a:solidFill>
                        <a:effectLst/>
                        <a:latin typeface="Arial" pitchFamily="34" charset="0"/>
                      </a:endParaRPr>
                    </a:p>
                  </a:txBody>
                  <a:tcPr marT="45704" marB="45704" horzOverflow="overflow">
                    <a:lnL>
                      <a:noFill/>
                    </a:lnL>
                    <a:lnR cap="flat">
                      <a:noFill/>
                    </a:lnR>
                    <a:lnT>
                      <a:noFill/>
                    </a:lnT>
                    <a:lnB cap="flat">
                      <a:noFill/>
                    </a:lnB>
                    <a:lnTlToBr>
                      <a:noFill/>
                    </a:lnTlToBr>
                    <a:lnBlToTr>
                      <a:noFill/>
                    </a:lnBlToTr>
                    <a:solidFill>
                      <a:srgbClr val="DDDDDD"/>
                    </a:solidFill>
                  </a:tcPr>
                </a:tc>
              </a:tr>
            </a:tbl>
          </a:graphicData>
        </a:graphic>
      </p:graphicFrame>
      <p:pic>
        <p:nvPicPr>
          <p:cNvPr id="172229" name="Picture 205" descr="Tabell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664" y="6472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4233" y="868364"/>
            <a:ext cx="1477113" cy="2740571"/>
          </a:xfrm>
          <a:prstGeom prst="rect">
            <a:avLst/>
          </a:prstGeom>
        </p:spPr>
      </p:pic>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42</a:t>
            </a:fld>
            <a:endParaRPr lang="de-DE" altLang="de-DE">
              <a:solidFill>
                <a:srgbClr val="FFFFFF"/>
              </a:solidFill>
            </a:endParaRPr>
          </a:p>
        </p:txBody>
      </p:sp>
    </p:spTree>
    <p:extLst>
      <p:ext uri="{BB962C8B-B14F-4D97-AF65-F5344CB8AC3E}">
        <p14:creationId xmlns:p14="http://schemas.microsoft.com/office/powerpoint/2010/main" val="2601882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golden-era-body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43</a:t>
            </a:fld>
            <a:endParaRPr lang="de-DE" altLang="de-DE">
              <a:solidFill>
                <a:srgbClr val="FFFFFF"/>
              </a:solidFill>
            </a:endParaRPr>
          </a:p>
        </p:txBody>
      </p:sp>
    </p:spTree>
    <p:extLst>
      <p:ext uri="{BB962C8B-B14F-4D97-AF65-F5344CB8AC3E}">
        <p14:creationId xmlns:p14="http://schemas.microsoft.com/office/powerpoint/2010/main" val="41854239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108075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1" y="0"/>
            <a:ext cx="655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3"/>
          <p:cNvSpPr txBox="1">
            <a:spLocks noChangeArrowheads="1"/>
          </p:cNvSpPr>
          <p:nvPr/>
        </p:nvSpPr>
        <p:spPr bwMode="auto">
          <a:xfrm>
            <a:off x="1703388" y="692151"/>
            <a:ext cx="230505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r" eaLnBrk="0" fontAlgn="base" hangingPunct="0">
              <a:spcBef>
                <a:spcPct val="0"/>
              </a:spcBef>
              <a:spcAft>
                <a:spcPct val="0"/>
              </a:spcAft>
              <a:buClrTx/>
              <a:buSzTx/>
              <a:buFont typeface="Wingdings" panose="05000000000000000000" pitchFamily="2" charset="2"/>
              <a:buNone/>
            </a:pPr>
            <a:r>
              <a:rPr lang="de-AT" altLang="de-DE" sz="2000" dirty="0">
                <a:solidFill>
                  <a:srgbClr val="FFFFFF"/>
                </a:solidFill>
              </a:rPr>
              <a:t>Die Sportler verhalten sich sinnvoll zueinander, wenn sie sich gegenseitig in ihrer „besonderen Identität“ </a:t>
            </a:r>
          </a:p>
          <a:p>
            <a:pPr algn="r" eaLnBrk="0" fontAlgn="base" hangingPunct="0">
              <a:spcBef>
                <a:spcPct val="0"/>
              </a:spcBef>
              <a:spcAft>
                <a:spcPct val="0"/>
              </a:spcAft>
              <a:buClrTx/>
              <a:buSzTx/>
              <a:buFont typeface="Wingdings" panose="05000000000000000000" pitchFamily="2" charset="2"/>
              <a:buNone/>
            </a:pPr>
            <a:r>
              <a:rPr lang="de-AT" altLang="de-DE" sz="2000" dirty="0">
                <a:solidFill>
                  <a:srgbClr val="FFFFFF"/>
                </a:solidFill>
              </a:rPr>
              <a:t>(z.B.: Stürmer im Fußball) anerkennen. Erst dann erhalten Handlungen Bedeutungen, und erst dann gibt es Motive, sie auszuführen.</a:t>
            </a: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44</a:t>
            </a:fld>
            <a:endParaRPr lang="de-DE" altLang="de-DE">
              <a:solidFill>
                <a:srgbClr val="FFFFFF"/>
              </a:solidFill>
            </a:endParaRPr>
          </a:p>
        </p:txBody>
      </p:sp>
    </p:spTree>
    <p:extLst>
      <p:ext uri="{BB962C8B-B14F-4D97-AF65-F5344CB8AC3E}">
        <p14:creationId xmlns:p14="http://schemas.microsoft.com/office/powerpoint/2010/main" val="21876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2739">
                                            <p:txEl>
                                              <p:pRg st="0" end="0"/>
                                            </p:txEl>
                                          </p:spTgt>
                                        </p:tgtEl>
                                        <p:attrNameLst>
                                          <p:attrName>style.visibility</p:attrName>
                                        </p:attrNameLst>
                                      </p:cBhvr>
                                      <p:to>
                                        <p:strVal val="visible"/>
                                      </p:to>
                                    </p:set>
                                    <p:animEffect transition="in" filter="dissolve">
                                      <p:cBhvr>
                                        <p:cTn id="7" dur="500"/>
                                        <p:tgtEl>
                                          <p:spTgt spid="37273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72739">
                                            <p:txEl>
                                              <p:pRg st="1" end="1"/>
                                            </p:txEl>
                                          </p:spTgt>
                                        </p:tgtEl>
                                        <p:attrNameLst>
                                          <p:attrName>style.visibility</p:attrName>
                                        </p:attrNameLst>
                                      </p:cBhvr>
                                      <p:to>
                                        <p:strVal val="visible"/>
                                      </p:to>
                                    </p:set>
                                    <p:animEffect transition="in" filter="dissolve">
                                      <p:cBhvr>
                                        <p:cTn id="10" dur="500"/>
                                        <p:tgtEl>
                                          <p:spTgt spid="372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5" descr="X:\gesamt\Studienassistenten\Florian\Bilder\sb vorschlag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3" y="-315913"/>
            <a:ext cx="9144001" cy="76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feld 1"/>
          <p:cNvSpPr txBox="1">
            <a:spLocks noChangeArrowheads="1"/>
          </p:cNvSpPr>
          <p:nvPr/>
        </p:nvSpPr>
        <p:spPr bwMode="auto">
          <a:xfrm>
            <a:off x="1847850" y="5445126"/>
            <a:ext cx="8496300" cy="1077913"/>
          </a:xfrm>
          <a:prstGeom prst="rect">
            <a:avLst/>
          </a:prstGeom>
          <a:solidFill>
            <a:schemeClr val="tx1">
              <a:alpha val="41960"/>
            </a:schemeClr>
          </a:solidFill>
          <a:ln w="9525">
            <a:noFill/>
            <a:miter lim="800000"/>
            <a:headEnd/>
            <a:tailEnd/>
          </a:ln>
          <a:effectLst>
            <a:outerShdw blurRad="50800" dist="50800" dir="5400000" algn="ctr" rotWithShape="0">
              <a:srgbClr val="000000">
                <a:alpha val="99000"/>
              </a:srgbClr>
            </a:outerShdw>
          </a:effec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fontAlgn="base" hangingPunct="1">
              <a:spcBef>
                <a:spcPct val="0"/>
              </a:spcBef>
              <a:spcAft>
                <a:spcPct val="0"/>
              </a:spcAft>
              <a:defRPr/>
            </a:pPr>
            <a:r>
              <a:rPr lang="de-DE" sz="3200" b="1" dirty="0">
                <a:solidFill>
                  <a:srgbClr val="000000"/>
                </a:solidFill>
                <a:effectLst>
                  <a:outerShdw blurRad="38100" dist="38100" dir="2700000" algn="tl">
                    <a:srgbClr val="000000">
                      <a:alpha val="43137"/>
                    </a:srgbClr>
                  </a:outerShdw>
                </a:effectLst>
              </a:rPr>
              <a:t>ist das Einnehmen der vermeintlichen Haltungen, die wir in anderen auslösen.</a:t>
            </a:r>
          </a:p>
        </p:txBody>
      </p:sp>
      <p:sp>
        <p:nvSpPr>
          <p:cNvPr id="421891" name="Rectangle 3"/>
          <p:cNvSpPr>
            <a:spLocks noGrp="1" noChangeArrowheads="1"/>
          </p:cNvSpPr>
          <p:nvPr>
            <p:ph type="body" idx="1"/>
          </p:nvPr>
        </p:nvSpPr>
        <p:spPr>
          <a:xfrm>
            <a:off x="1774826" y="260351"/>
            <a:ext cx="8226425" cy="2124075"/>
          </a:xfrm>
        </p:spPr>
        <p:txBody>
          <a:bodyPr rtlCol="0">
            <a:spAutoFit/>
          </a:bodyPr>
          <a:lstStyle/>
          <a:p>
            <a:pPr marL="0" indent="0">
              <a:spcBef>
                <a:spcPct val="0"/>
              </a:spcBef>
              <a:buNone/>
              <a:defRPr/>
            </a:pPr>
            <a:r>
              <a:rPr lang="de-DE" sz="3600" b="1" kern="1200" dirty="0">
                <a:effectLst/>
              </a:rPr>
              <a:t>Selbstbewusstsein</a:t>
            </a:r>
          </a:p>
          <a:p>
            <a:pPr marL="457200" lvl="1" eaLnBrk="1" hangingPunct="1">
              <a:spcBef>
                <a:spcPct val="0"/>
              </a:spcBef>
              <a:buNone/>
              <a:defRPr/>
            </a:pPr>
            <a:r>
              <a:rPr lang="de-DE" sz="3200" kern="1200" dirty="0">
                <a:solidFill>
                  <a:srgbClr val="000000"/>
                </a:solidFill>
                <a:effectLst/>
                <a:ea typeface="+mn-ea"/>
                <a:cs typeface="+mn-cs"/>
              </a:rPr>
              <a:t> 	</a:t>
            </a:r>
          </a:p>
          <a:p>
            <a:pPr marL="457200" lvl="1" eaLnBrk="1" hangingPunct="1">
              <a:spcBef>
                <a:spcPct val="0"/>
              </a:spcBef>
              <a:buNone/>
              <a:defRPr/>
            </a:pPr>
            <a:endParaRPr lang="de-DE" sz="3200" kern="1200" dirty="0">
              <a:solidFill>
                <a:srgbClr val="000000"/>
              </a:solidFill>
              <a:effectLst/>
              <a:ea typeface="+mn-ea"/>
              <a:cs typeface="+mn-cs"/>
            </a:endParaRPr>
          </a:p>
          <a:p>
            <a:pPr marL="457200" lvl="1" eaLnBrk="1" hangingPunct="1">
              <a:spcBef>
                <a:spcPct val="0"/>
              </a:spcBef>
              <a:buNone/>
              <a:defRPr/>
            </a:pPr>
            <a:endParaRPr lang="de-DE" sz="3200" kern="1200" dirty="0">
              <a:solidFill>
                <a:srgbClr val="000000"/>
              </a:solidFill>
              <a:effectLst/>
              <a:ea typeface="+mn-ea"/>
              <a:cs typeface="+mn-cs"/>
            </a:endParaRPr>
          </a:p>
        </p:txBody>
      </p:sp>
      <p:sp>
        <p:nvSpPr>
          <p:cNvPr id="2" name="Foliennummernplatzhalter 1"/>
          <p:cNvSpPr>
            <a:spLocks noGrp="1"/>
          </p:cNvSpPr>
          <p:nvPr>
            <p:ph type="sldNum" sz="quarter" idx="12"/>
          </p:nvPr>
        </p:nvSpPr>
        <p:spPr/>
        <p:txBody>
          <a:bodyPr/>
          <a:lstStyle/>
          <a:p>
            <a:pPr>
              <a:defRPr/>
            </a:pPr>
            <a:fld id="{D8A34C8F-402F-41BC-801C-E3911B81C895}" type="slidenum">
              <a:rPr lang="de-DE" altLang="de-DE" smtClean="0">
                <a:solidFill>
                  <a:srgbClr val="FFFFFF"/>
                </a:solidFill>
              </a:rPr>
              <a:pPr>
                <a:defRPr/>
              </a:pPr>
              <a:t>45</a:t>
            </a:fld>
            <a:endParaRPr lang="de-DE" altLang="de-DE">
              <a:solidFill>
                <a:srgbClr val="FFFFFF"/>
              </a:solidFill>
            </a:endParaRPr>
          </a:p>
        </p:txBody>
      </p:sp>
    </p:spTree>
    <p:extLst>
      <p:ext uri="{BB962C8B-B14F-4D97-AF65-F5344CB8AC3E}">
        <p14:creationId xmlns:p14="http://schemas.microsoft.com/office/powerpoint/2010/main" val="988595797"/>
      </p:ext>
    </p:extLst>
  </p:cSld>
  <p:clrMapOvr>
    <a:masterClrMapping/>
  </p:clrMapOvr>
  <p:transition advClick="0">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9" name="Rectangle 3"/>
          <p:cNvSpPr>
            <a:spLocks noGrp="1" noChangeArrowheads="1"/>
          </p:cNvSpPr>
          <p:nvPr>
            <p:ph type="body" idx="1"/>
          </p:nvPr>
        </p:nvSpPr>
        <p:spPr>
          <a:xfrm>
            <a:off x="2494053" y="2426616"/>
            <a:ext cx="8229600" cy="4530725"/>
          </a:xfrm>
        </p:spPr>
        <p:txBody>
          <a:bodyPr/>
          <a:lstStyle/>
          <a:p>
            <a:pPr marL="0" indent="0" algn="ctr" eaLnBrk="1" hangingPunct="1">
              <a:buClr>
                <a:schemeClr val="tx1"/>
              </a:buClr>
              <a:buSzPct val="150000"/>
              <a:buNone/>
              <a:defRPr/>
            </a:pPr>
            <a:r>
              <a:rPr lang="de-DE" sz="3600" b="1" dirty="0" smtClean="0"/>
              <a:t>Der Homo </a:t>
            </a:r>
            <a:r>
              <a:rPr lang="de-DE" sz="3600" b="1" dirty="0" err="1" smtClean="0"/>
              <a:t>socius</a:t>
            </a:r>
            <a:r>
              <a:rPr lang="de-DE" sz="3600" b="1" dirty="0" smtClean="0"/>
              <a:t> ist auch im Sport immer und im gleichen Maßstab ein Homo </a:t>
            </a:r>
            <a:r>
              <a:rPr lang="de-DE" sz="3600" b="1" dirty="0" err="1" smtClean="0"/>
              <a:t>communicans</a:t>
            </a:r>
            <a:r>
              <a:rPr lang="de-DE" sz="3600" b="1" dirty="0" smtClean="0"/>
              <a:t>.</a:t>
            </a:r>
          </a:p>
          <a:p>
            <a:pPr marL="0" indent="0" eaLnBrk="1" hangingPunct="1">
              <a:buNone/>
              <a:defRPr/>
            </a:pPr>
            <a:endParaRPr lang="de-DE" dirty="0" smtClean="0"/>
          </a:p>
        </p:txBody>
      </p:sp>
      <p:sp>
        <p:nvSpPr>
          <p:cNvPr id="2" name="Foliennummernplatzhalter 1"/>
          <p:cNvSpPr>
            <a:spLocks noGrp="1"/>
          </p:cNvSpPr>
          <p:nvPr>
            <p:ph type="sldNum" sz="quarter" idx="12"/>
          </p:nvPr>
        </p:nvSpPr>
        <p:spPr/>
        <p:txBody>
          <a:bodyPr/>
          <a:lstStyle/>
          <a:p>
            <a:pPr>
              <a:defRPr/>
            </a:pPr>
            <a:fld id="{D8A34C8F-402F-41BC-801C-E3911B81C895}" type="slidenum">
              <a:rPr lang="de-DE" altLang="de-DE" smtClean="0">
                <a:solidFill>
                  <a:srgbClr val="FFFFFF"/>
                </a:solidFill>
              </a:rPr>
              <a:pPr>
                <a:defRPr/>
              </a:pPr>
              <a:t>46</a:t>
            </a:fld>
            <a:endParaRPr lang="de-DE" altLang="de-DE">
              <a:solidFill>
                <a:srgbClr val="FFFFFF"/>
              </a:solidFill>
            </a:endParaRPr>
          </a:p>
        </p:txBody>
      </p:sp>
    </p:spTree>
    <p:extLst>
      <p:ext uri="{BB962C8B-B14F-4D97-AF65-F5344CB8AC3E}">
        <p14:creationId xmlns:p14="http://schemas.microsoft.com/office/powerpoint/2010/main" val="426394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dissolve">
                                      <p:cBhvr>
                                        <p:cTn id="7" dur="500"/>
                                        <p:tgtEl>
                                          <p:spTgt spid="423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2854325" y="2852738"/>
            <a:ext cx="6337300" cy="7620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de-AT" sz="4400" b="1" dirty="0">
                <a:solidFill>
                  <a:srgbClr val="FFFFFF"/>
                </a:solidFill>
                <a:effectLst>
                  <a:outerShdw blurRad="38100" dist="38100" dir="2700000" algn="tl">
                    <a:srgbClr val="000000"/>
                  </a:outerShdw>
                </a:effectLst>
              </a:rPr>
              <a:t>Sportzuschauer</a:t>
            </a:r>
          </a:p>
        </p:txBody>
      </p:sp>
      <p:pic>
        <p:nvPicPr>
          <p:cNvPr id="177155" name="Picture 3"/>
          <p:cNvPicPr>
            <a:picLocks noChangeAspect="1" noChangeArrowheads="1"/>
          </p:cNvPicPr>
          <p:nvPr/>
        </p:nvPicPr>
        <p:blipFill>
          <a:blip r:embed="rId2">
            <a:extLst>
              <a:ext uri="{28A0092B-C50C-407E-A947-70E740481C1C}">
                <a14:useLocalDpi xmlns:a14="http://schemas.microsoft.com/office/drawing/2010/main" val="0"/>
              </a:ext>
            </a:extLst>
          </a:blip>
          <a:srcRect b="2847"/>
          <a:stretch>
            <a:fillRect/>
          </a:stretch>
        </p:blipFill>
        <p:spPr bwMode="auto">
          <a:xfrm>
            <a:off x="1524001" y="1"/>
            <a:ext cx="38465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4"/>
          <p:cNvPicPr>
            <a:picLocks noChangeAspect="1" noChangeArrowheads="1"/>
          </p:cNvPicPr>
          <p:nvPr/>
        </p:nvPicPr>
        <p:blipFill>
          <a:blip r:embed="rId3">
            <a:extLst>
              <a:ext uri="{28A0092B-C50C-407E-A947-70E740481C1C}">
                <a14:useLocalDpi xmlns:a14="http://schemas.microsoft.com/office/drawing/2010/main" val="0"/>
              </a:ext>
            </a:extLst>
          </a:blip>
          <a:srcRect t="9334"/>
          <a:stretch>
            <a:fillRect/>
          </a:stretch>
        </p:blipFill>
        <p:spPr bwMode="auto">
          <a:xfrm>
            <a:off x="5951538" y="4005264"/>
            <a:ext cx="471646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p:cNvPicPr>
            <a:picLocks noChangeAspect="1" noChangeArrowheads="1"/>
          </p:cNvPicPr>
          <p:nvPr/>
        </p:nvPicPr>
        <p:blipFill>
          <a:blip r:embed="rId4">
            <a:extLst>
              <a:ext uri="{28A0092B-C50C-407E-A947-70E740481C1C}">
                <a14:useLocalDpi xmlns:a14="http://schemas.microsoft.com/office/drawing/2010/main" val="0"/>
              </a:ext>
            </a:extLst>
          </a:blip>
          <a:srcRect t="9471"/>
          <a:stretch>
            <a:fillRect/>
          </a:stretch>
        </p:blipFill>
        <p:spPr bwMode="auto">
          <a:xfrm>
            <a:off x="1524001" y="4005264"/>
            <a:ext cx="45005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p:cNvPicPr>
            <a:picLocks noChangeAspect="1" noChangeArrowheads="1"/>
          </p:cNvPicPr>
          <p:nvPr/>
        </p:nvPicPr>
        <p:blipFill>
          <a:blip r:embed="rId5">
            <a:extLst>
              <a:ext uri="{28A0092B-C50C-407E-A947-70E740481C1C}">
                <a14:useLocalDpi xmlns:a14="http://schemas.microsoft.com/office/drawing/2010/main" val="0"/>
              </a:ext>
            </a:extLst>
          </a:blip>
          <a:srcRect b="2847"/>
          <a:stretch>
            <a:fillRect/>
          </a:stretch>
        </p:blipFill>
        <p:spPr bwMode="auto">
          <a:xfrm>
            <a:off x="5173664" y="1"/>
            <a:ext cx="204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p:cNvPicPr>
            <a:picLocks noChangeAspect="1" noChangeArrowheads="1"/>
          </p:cNvPicPr>
          <p:nvPr/>
        </p:nvPicPr>
        <p:blipFill>
          <a:blip r:embed="rId6">
            <a:extLst>
              <a:ext uri="{28A0092B-C50C-407E-A947-70E740481C1C}">
                <a14:useLocalDpi xmlns:a14="http://schemas.microsoft.com/office/drawing/2010/main" val="0"/>
              </a:ext>
            </a:extLst>
          </a:blip>
          <a:srcRect b="3563"/>
          <a:stretch>
            <a:fillRect/>
          </a:stretch>
        </p:blipFill>
        <p:spPr bwMode="auto">
          <a:xfrm>
            <a:off x="7175500" y="1"/>
            <a:ext cx="34925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liennummernplatzhalter 1"/>
          <p:cNvSpPr>
            <a:spLocks noGrp="1"/>
          </p:cNvSpPr>
          <p:nvPr>
            <p:ph type="sldNum" sz="quarter" idx="12"/>
          </p:nvPr>
        </p:nvSpPr>
        <p:spPr/>
        <p:txBody>
          <a:bodyPr/>
          <a:lstStyle/>
          <a:p>
            <a:pPr>
              <a:defRPr/>
            </a:pPr>
            <a:fld id="{D8A34C8F-402F-41BC-801C-E3911B81C895}" type="slidenum">
              <a:rPr lang="de-DE" altLang="de-DE" smtClean="0">
                <a:solidFill>
                  <a:srgbClr val="FFFFFF"/>
                </a:solidFill>
              </a:rPr>
              <a:pPr>
                <a:defRPr/>
              </a:pPr>
              <a:t>47</a:t>
            </a:fld>
            <a:endParaRPr lang="de-DE" altLang="de-DE">
              <a:solidFill>
                <a:srgbClr val="FFFFFF"/>
              </a:solidFill>
            </a:endParaRPr>
          </a:p>
        </p:txBody>
      </p:sp>
    </p:spTree>
    <p:extLst>
      <p:ext uri="{BB962C8B-B14F-4D97-AF65-F5344CB8AC3E}">
        <p14:creationId xmlns:p14="http://schemas.microsoft.com/office/powerpoint/2010/main" val="26850162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3"/>
          <p:cNvSpPr>
            <a:spLocks noGrp="1" noChangeArrowheads="1"/>
          </p:cNvSpPr>
          <p:nvPr>
            <p:ph type="body" idx="1"/>
          </p:nvPr>
        </p:nvSpPr>
        <p:spPr>
          <a:xfrm>
            <a:off x="1487488" y="548681"/>
            <a:ext cx="8896994" cy="1861013"/>
          </a:xfrm>
        </p:spPr>
        <p:txBody>
          <a:bodyPr/>
          <a:lstStyle/>
          <a:p>
            <a:pPr algn="just" eaLnBrk="1" hangingPunct="1">
              <a:buFont typeface="Wingdings" panose="05000000000000000000" pitchFamily="2" charset="2"/>
              <a:buNone/>
              <a:defRPr/>
            </a:pPr>
            <a:r>
              <a:rPr lang="de-DE" dirty="0" smtClean="0"/>
              <a:t>   Die Identifikation ist der Psychoanalyse als früheste Äußerung einer Gefühlsbindung an eine andere Person bekannt. Das Individuum kann im Vorgang der Identifikation Antriebe als erfüllt erleben, deren reale Befriedigung ihm teils aus gesellschaftlichen, teils aus individuellen Gründen, versagt ist.</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5" y="2924944"/>
            <a:ext cx="5894891" cy="3312368"/>
          </a:xfrm>
          <a:prstGeom prst="rect">
            <a:avLst/>
          </a:prstGeom>
        </p:spPr>
      </p:pic>
      <p:sp>
        <p:nvSpPr>
          <p:cNvPr id="2" name="Foliennummernplatzhalter 1"/>
          <p:cNvSpPr>
            <a:spLocks noGrp="1"/>
          </p:cNvSpPr>
          <p:nvPr>
            <p:ph type="sldNum" sz="quarter" idx="12"/>
          </p:nvPr>
        </p:nvSpPr>
        <p:spPr/>
        <p:txBody>
          <a:bodyPr/>
          <a:lstStyle/>
          <a:p>
            <a:pPr>
              <a:defRPr/>
            </a:pPr>
            <a:fld id="{D8A34C8F-402F-41BC-801C-E3911B81C895}" type="slidenum">
              <a:rPr lang="de-DE" altLang="de-DE" smtClean="0">
                <a:solidFill>
                  <a:srgbClr val="FFFFFF"/>
                </a:solidFill>
              </a:rPr>
              <a:pPr>
                <a:defRPr/>
              </a:pPr>
              <a:t>48</a:t>
            </a:fld>
            <a:endParaRPr lang="de-DE" altLang="de-DE">
              <a:solidFill>
                <a:srgbClr val="FFFFFF"/>
              </a:solidFill>
            </a:endParaRPr>
          </a:p>
        </p:txBody>
      </p:sp>
    </p:spTree>
    <p:extLst>
      <p:ext uri="{BB962C8B-B14F-4D97-AF65-F5344CB8AC3E}">
        <p14:creationId xmlns:p14="http://schemas.microsoft.com/office/powerpoint/2010/main" val="2935351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Effect transition="in" filter="dissolve">
                                      <p:cBhvr>
                                        <p:cTn id="7" dur="500"/>
                                        <p:tgtEl>
                                          <p:spTgt spid="5754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Grp="1" noChangeArrowheads="1"/>
          </p:cNvSpPr>
          <p:nvPr>
            <p:ph type="body" idx="1"/>
          </p:nvPr>
        </p:nvSpPr>
        <p:spPr>
          <a:xfrm>
            <a:off x="1979614" y="1125539"/>
            <a:ext cx="8226425" cy="4497387"/>
          </a:xfrm>
        </p:spPr>
        <p:txBody>
          <a:bodyPr/>
          <a:lstStyle/>
          <a:p>
            <a:pPr algn="just" eaLnBrk="1" hangingPunct="1">
              <a:lnSpc>
                <a:spcPct val="80000"/>
              </a:lnSpc>
              <a:defRPr/>
            </a:pPr>
            <a:endParaRPr lang="de-DE" sz="2800"/>
          </a:p>
          <a:p>
            <a:pPr algn="just" eaLnBrk="1" hangingPunct="1">
              <a:lnSpc>
                <a:spcPct val="80000"/>
              </a:lnSpc>
              <a:buClr>
                <a:schemeClr val="tx2"/>
              </a:buClr>
              <a:buSzPct val="150000"/>
              <a:buFontTx/>
              <a:buChar char="•"/>
              <a:defRPr/>
            </a:pPr>
            <a:r>
              <a:rPr lang="de-DE" sz="2800"/>
              <a:t>Miterleben des Zuschauers – bioelektrische Aktivitäten (körperliche Aktivierungssymptome)</a:t>
            </a:r>
          </a:p>
          <a:p>
            <a:pPr algn="just" eaLnBrk="1" hangingPunct="1">
              <a:lnSpc>
                <a:spcPct val="80000"/>
              </a:lnSpc>
              <a:defRPr/>
            </a:pPr>
            <a:endParaRPr lang="de-DE" sz="2800"/>
          </a:p>
          <a:p>
            <a:pPr algn="just" eaLnBrk="1" hangingPunct="1">
              <a:lnSpc>
                <a:spcPct val="80000"/>
              </a:lnSpc>
              <a:buClr>
                <a:schemeClr val="tx1"/>
              </a:buClr>
              <a:buSzPct val="150000"/>
              <a:buFontTx/>
              <a:buChar char="•"/>
              <a:defRPr/>
            </a:pPr>
            <a:r>
              <a:rPr lang="de-DE" sz="2800"/>
              <a:t>Die Involvierung des Zuschauers ist durch ein betontes kinästhetisches Verständnis charakterisiert, das ihn mit dem aktiven Sport verbindet. Das bedeutet ein Mitgehen und eine intensive Identifikation mit den Aktiven, weshalb das Sporterlebnis von Aktiven und Zuschauern in vielerlei Hinsicht ein ähnliches ist und es eher quantitative denn qualitative Differenzen gibt.</a:t>
            </a:r>
          </a:p>
        </p:txBody>
      </p:sp>
      <p:sp>
        <p:nvSpPr>
          <p:cNvPr id="2" name="Foliennummernplatzhalter 1"/>
          <p:cNvSpPr>
            <a:spLocks noGrp="1"/>
          </p:cNvSpPr>
          <p:nvPr>
            <p:ph type="sldNum" sz="quarter" idx="12"/>
          </p:nvPr>
        </p:nvSpPr>
        <p:spPr/>
        <p:txBody>
          <a:bodyPr/>
          <a:lstStyle/>
          <a:p>
            <a:pPr>
              <a:defRPr/>
            </a:pPr>
            <a:fld id="{D8A34C8F-402F-41BC-801C-E3911B81C895}" type="slidenum">
              <a:rPr lang="de-DE" altLang="de-DE" smtClean="0">
                <a:solidFill>
                  <a:srgbClr val="FFFFFF"/>
                </a:solidFill>
              </a:rPr>
              <a:pPr>
                <a:defRPr/>
              </a:pPr>
              <a:t>49</a:t>
            </a:fld>
            <a:endParaRPr lang="de-DE" altLang="de-DE">
              <a:solidFill>
                <a:srgbClr val="FFFFFF"/>
              </a:solidFill>
            </a:endParaRPr>
          </a:p>
        </p:txBody>
      </p:sp>
    </p:spTree>
    <p:extLst>
      <p:ext uri="{BB962C8B-B14F-4D97-AF65-F5344CB8AC3E}">
        <p14:creationId xmlns:p14="http://schemas.microsoft.com/office/powerpoint/2010/main" val="1603476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7">
                                            <p:txEl>
                                              <p:pRg st="1" end="1"/>
                                            </p:txEl>
                                          </p:spTgt>
                                        </p:tgtEl>
                                        <p:attrNameLst>
                                          <p:attrName>style.visibility</p:attrName>
                                        </p:attrNameLst>
                                      </p:cBhvr>
                                      <p:to>
                                        <p:strVal val="visible"/>
                                      </p:to>
                                    </p:set>
                                    <p:animEffect transition="in" filter="dissolve">
                                      <p:cBhvr>
                                        <p:cTn id="7" dur="500"/>
                                        <p:tgtEl>
                                          <p:spTgt spid="57446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4467">
                                            <p:txEl>
                                              <p:pRg st="3" end="3"/>
                                            </p:txEl>
                                          </p:spTgt>
                                        </p:tgtEl>
                                        <p:attrNameLst>
                                          <p:attrName>style.visibility</p:attrName>
                                        </p:attrNameLst>
                                      </p:cBhvr>
                                      <p:to>
                                        <p:strVal val="visible"/>
                                      </p:to>
                                    </p:set>
                                    <p:animEffect transition="in" filter="dissolve">
                                      <p:cBhvr>
                                        <p:cTn id="12" dur="500"/>
                                        <p:tgtEl>
                                          <p:spTgt spid="574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gal1952s_l_11"/>
          <p:cNvPicPr>
            <a:picLocks noChangeAspect="1" noChangeArrowheads="1"/>
          </p:cNvPicPr>
          <p:nvPr/>
        </p:nvPicPr>
        <p:blipFill>
          <a:blip r:embed="rId2">
            <a:extLst>
              <a:ext uri="{28A0092B-C50C-407E-A947-70E740481C1C}">
                <a14:useLocalDpi xmlns:a14="http://schemas.microsoft.com/office/drawing/2010/main" val="0"/>
              </a:ext>
            </a:extLst>
          </a:blip>
          <a:srcRect l="8849"/>
          <a:stretch>
            <a:fillRect/>
          </a:stretch>
        </p:blipFill>
        <p:spPr bwMode="auto">
          <a:xfrm>
            <a:off x="5810250" y="0"/>
            <a:ext cx="485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Text Box 3"/>
          <p:cNvSpPr txBox="1">
            <a:spLocks noChangeArrowheads="1"/>
          </p:cNvSpPr>
          <p:nvPr/>
        </p:nvSpPr>
        <p:spPr bwMode="auto">
          <a:xfrm>
            <a:off x="1524001" y="220663"/>
            <a:ext cx="4284663"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r" eaLnBrk="0" fontAlgn="base" hangingPunct="0">
              <a:spcBef>
                <a:spcPct val="50000"/>
              </a:spcBef>
              <a:spcAft>
                <a:spcPct val="0"/>
              </a:spcAft>
              <a:buClrTx/>
              <a:buSzTx/>
              <a:buFontTx/>
              <a:buNone/>
              <a:defRPr/>
            </a:pPr>
            <a:r>
              <a:rPr lang="de-AT" altLang="de-DE" sz="2100" b="1" dirty="0">
                <a:solidFill>
                  <a:srgbClr val="FFFFFF"/>
                </a:solidFill>
                <a:ea typeface="ＭＳ Ｐゴシック" panose="020B0600070205080204" pitchFamily="34" charset="-128"/>
              </a:rPr>
              <a:t>Sozialisation</a:t>
            </a:r>
            <a:endParaRPr lang="de-AT" altLang="de-DE" sz="2100" b="1" i="1" dirty="0">
              <a:solidFill>
                <a:srgbClr val="FFFFFF"/>
              </a:solidFill>
              <a:ea typeface="ＭＳ Ｐゴシック" panose="020B0600070205080204" pitchFamily="34" charset="-128"/>
            </a:endParaRPr>
          </a:p>
          <a:p>
            <a:pPr algn="r" eaLnBrk="0" fontAlgn="base" hangingPunct="0">
              <a:spcBef>
                <a:spcPct val="50000"/>
              </a:spcBef>
              <a:spcAft>
                <a:spcPct val="0"/>
              </a:spcAft>
              <a:buClrTx/>
              <a:buSzTx/>
              <a:buFontTx/>
              <a:buNone/>
              <a:defRPr/>
            </a:pPr>
            <a:r>
              <a:rPr lang="de-AT" altLang="de-DE" sz="1900" dirty="0">
                <a:solidFill>
                  <a:srgbClr val="FFFFFF"/>
                </a:solidFill>
                <a:ea typeface="ＭＳ Ｐゴシック" panose="020B0600070205080204" pitchFamily="34" charset="-128"/>
              </a:rPr>
              <a:t>ist ein Prozess der Internalisierung (Verinnerlichung) von Werten, Normen, Verhaltensmustern und sozialen Rollen, um dadurch Aufnahme (Integration) in eine Gesellschaft oder in einen Teil der Gesellschaft zu finden.</a:t>
            </a:r>
          </a:p>
          <a:p>
            <a:pPr algn="r" eaLnBrk="0" fontAlgn="base" hangingPunct="0">
              <a:spcBef>
                <a:spcPct val="50000"/>
              </a:spcBef>
              <a:spcAft>
                <a:spcPct val="0"/>
              </a:spcAft>
              <a:buClrTx/>
              <a:buSzTx/>
              <a:buFontTx/>
              <a:buNone/>
              <a:defRPr/>
            </a:pPr>
            <a:r>
              <a:rPr lang="de-AT" altLang="de-DE" sz="1900" b="1" i="1" dirty="0">
                <a:solidFill>
                  <a:srgbClr val="FFFFFF"/>
                </a:solidFill>
                <a:ea typeface="ＭＳ Ｐゴシック" panose="020B0600070205080204" pitchFamily="34" charset="-128"/>
              </a:rPr>
              <a:t>		</a:t>
            </a:r>
          </a:p>
          <a:p>
            <a:pPr algn="r" eaLnBrk="0" fontAlgn="base" hangingPunct="0">
              <a:spcBef>
                <a:spcPct val="50000"/>
              </a:spcBef>
              <a:spcAft>
                <a:spcPct val="0"/>
              </a:spcAft>
              <a:buClrTx/>
              <a:buSzTx/>
              <a:buFontTx/>
              <a:buNone/>
              <a:defRPr/>
            </a:pPr>
            <a:r>
              <a:rPr lang="de-AT" altLang="de-DE" sz="2100" b="1" dirty="0">
                <a:solidFill>
                  <a:srgbClr val="FFFFFF"/>
                </a:solidFill>
                <a:ea typeface="ＭＳ Ｐゴシック" panose="020B0600070205080204" pitchFamily="34" charset="-128"/>
              </a:rPr>
              <a:t>Personale Identität </a:t>
            </a:r>
          </a:p>
          <a:p>
            <a:pPr algn="r" eaLnBrk="0" fontAlgn="base" hangingPunct="0">
              <a:spcBef>
                <a:spcPct val="50000"/>
              </a:spcBef>
              <a:spcAft>
                <a:spcPct val="0"/>
              </a:spcAft>
              <a:buClrTx/>
              <a:buSzTx/>
              <a:buFontTx/>
              <a:buNone/>
              <a:defRPr/>
            </a:pPr>
            <a:r>
              <a:rPr lang="de-AT" altLang="de-DE" sz="1900" dirty="0">
                <a:solidFill>
                  <a:srgbClr val="FFFFFF"/>
                </a:solidFill>
                <a:ea typeface="ＭＳ Ｐゴシック" panose="020B0600070205080204" pitchFamily="34" charset="-128"/>
              </a:rPr>
              <a:t>(Rollen-Identität) ist die Vorstellung von sich selbst, wie man sich selbst sieht und wie man handeln möchte.</a:t>
            </a:r>
          </a:p>
          <a:p>
            <a:pPr algn="r" eaLnBrk="0" fontAlgn="base" hangingPunct="0">
              <a:spcBef>
                <a:spcPct val="50000"/>
              </a:spcBef>
              <a:spcAft>
                <a:spcPct val="0"/>
              </a:spcAft>
              <a:buClrTx/>
              <a:buSzTx/>
              <a:buFontTx/>
              <a:buNone/>
              <a:defRPr/>
            </a:pPr>
            <a:endParaRPr lang="de-AT" altLang="de-DE" sz="1800" dirty="0">
              <a:solidFill>
                <a:srgbClr val="FFFFFF"/>
              </a:solidFill>
              <a:ea typeface="ＭＳ Ｐゴシック" panose="020B0600070205080204" pitchFamily="34" charset="-128"/>
            </a:endParaRPr>
          </a:p>
          <a:p>
            <a:pPr algn="r" eaLnBrk="0" fontAlgn="base" hangingPunct="0">
              <a:spcBef>
                <a:spcPct val="50000"/>
              </a:spcBef>
              <a:spcAft>
                <a:spcPct val="0"/>
              </a:spcAft>
              <a:buClrTx/>
              <a:buSzTx/>
              <a:buFontTx/>
              <a:buNone/>
              <a:defRPr/>
            </a:pPr>
            <a:r>
              <a:rPr lang="de-AT" altLang="de-DE" sz="2100" b="1" dirty="0">
                <a:solidFill>
                  <a:srgbClr val="FFFFFF"/>
                </a:solidFill>
                <a:ea typeface="ＭＳ Ｐゴシック" panose="020B0600070205080204" pitchFamily="34" charset="-128"/>
              </a:rPr>
              <a:t>Soziale Identität </a:t>
            </a:r>
          </a:p>
          <a:p>
            <a:pPr algn="r" eaLnBrk="0" fontAlgn="base" hangingPunct="0">
              <a:spcBef>
                <a:spcPct val="50000"/>
              </a:spcBef>
              <a:spcAft>
                <a:spcPct val="0"/>
              </a:spcAft>
              <a:buClrTx/>
              <a:buSzTx/>
              <a:buFontTx/>
              <a:buNone/>
              <a:defRPr/>
            </a:pPr>
            <a:r>
              <a:rPr lang="de-AT" altLang="de-DE" sz="1900" dirty="0">
                <a:solidFill>
                  <a:srgbClr val="FFFFFF"/>
                </a:solidFill>
                <a:ea typeface="ＭＳ Ｐゴシック" panose="020B0600070205080204" pitchFamily="34" charset="-128"/>
              </a:rPr>
              <a:t>stellt die Erwartungen (Normen) dar, denen das Individuum im Interaktionsprozess gegenübersteht.</a:t>
            </a:r>
            <a:endParaRPr lang="de-AT" altLang="de-DE" sz="1900" i="1" dirty="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3040023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7555">
                                            <p:txEl>
                                              <p:pRg st="1" end="1"/>
                                            </p:txEl>
                                          </p:spTgt>
                                        </p:tgtEl>
                                        <p:attrNameLst>
                                          <p:attrName>style.visibility</p:attrName>
                                        </p:attrNameLst>
                                      </p:cBhvr>
                                      <p:to>
                                        <p:strVal val="visible"/>
                                      </p:to>
                                    </p:set>
                                    <p:animEffect transition="in" filter="dissolve">
                                      <p:cBhvr>
                                        <p:cTn id="10" dur="500"/>
                                        <p:tgtEl>
                                          <p:spTgt spid="40755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7555">
                                            <p:txEl>
                                              <p:pRg st="3" end="3"/>
                                            </p:txEl>
                                          </p:spTgt>
                                        </p:tgtEl>
                                        <p:attrNameLst>
                                          <p:attrName>style.visibility</p:attrName>
                                        </p:attrNameLst>
                                      </p:cBhvr>
                                      <p:to>
                                        <p:strVal val="visible"/>
                                      </p:to>
                                    </p:set>
                                    <p:animEffect transition="in" filter="dissolve">
                                      <p:cBhvr>
                                        <p:cTn id="15" dur="500"/>
                                        <p:tgtEl>
                                          <p:spTgt spid="40755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07555">
                                            <p:txEl>
                                              <p:pRg st="4" end="4"/>
                                            </p:txEl>
                                          </p:spTgt>
                                        </p:tgtEl>
                                        <p:attrNameLst>
                                          <p:attrName>style.visibility</p:attrName>
                                        </p:attrNameLst>
                                      </p:cBhvr>
                                      <p:to>
                                        <p:strVal val="visible"/>
                                      </p:to>
                                    </p:set>
                                    <p:animEffect transition="in" filter="dissolve">
                                      <p:cBhvr>
                                        <p:cTn id="18" dur="500"/>
                                        <p:tgtEl>
                                          <p:spTgt spid="407555">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07555">
                                            <p:txEl>
                                              <p:pRg st="6" end="6"/>
                                            </p:txEl>
                                          </p:spTgt>
                                        </p:tgtEl>
                                        <p:attrNameLst>
                                          <p:attrName>style.visibility</p:attrName>
                                        </p:attrNameLst>
                                      </p:cBhvr>
                                      <p:to>
                                        <p:strVal val="visible"/>
                                      </p:to>
                                    </p:set>
                                    <p:animEffect transition="in" filter="dissolve">
                                      <p:cBhvr>
                                        <p:cTn id="23" dur="500"/>
                                        <p:tgtEl>
                                          <p:spTgt spid="407555">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07555">
                                            <p:txEl>
                                              <p:pRg st="7" end="7"/>
                                            </p:txEl>
                                          </p:spTgt>
                                        </p:tgtEl>
                                        <p:attrNameLst>
                                          <p:attrName>style.visibility</p:attrName>
                                        </p:attrNameLst>
                                      </p:cBhvr>
                                      <p:to>
                                        <p:strVal val="visible"/>
                                      </p:to>
                                    </p:set>
                                    <p:animEffect transition="in" filter="dissolve">
                                      <p:cBhvr>
                                        <p:cTn id="26" dur="500"/>
                                        <p:tgtEl>
                                          <p:spTgt spid="4075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2001_09_27_SCR-Partizan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1992314" y="1068388"/>
            <a:ext cx="2447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r>
              <a:rPr lang="de-AT" altLang="de-DE" sz="2600" b="1">
                <a:solidFill>
                  <a:srgbClr val="FFFFFF"/>
                </a:solidFill>
              </a:rPr>
              <a:t>Individuum</a:t>
            </a:r>
          </a:p>
        </p:txBody>
      </p:sp>
      <p:sp>
        <p:nvSpPr>
          <p:cNvPr id="180228" name="Text Box 4"/>
          <p:cNvSpPr txBox="1">
            <a:spLocks noChangeArrowheads="1"/>
          </p:cNvSpPr>
          <p:nvPr/>
        </p:nvSpPr>
        <p:spPr bwMode="auto">
          <a:xfrm>
            <a:off x="2063751" y="2205039"/>
            <a:ext cx="22891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r>
              <a:rPr lang="de-AT" altLang="de-DE" sz="2200" b="1">
                <a:solidFill>
                  <a:srgbClr val="FFFFFF"/>
                </a:solidFill>
              </a:rPr>
              <a:t>Sozialisation</a:t>
            </a:r>
          </a:p>
        </p:txBody>
      </p:sp>
      <p:sp>
        <p:nvSpPr>
          <p:cNvPr id="180229" name="Text Box 5"/>
          <p:cNvSpPr txBox="1">
            <a:spLocks noChangeArrowheads="1"/>
          </p:cNvSpPr>
          <p:nvPr/>
        </p:nvSpPr>
        <p:spPr bwMode="auto">
          <a:xfrm>
            <a:off x="2063751" y="3305175"/>
            <a:ext cx="2384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r>
              <a:rPr lang="de-AT" altLang="de-DE" sz="2600" b="1">
                <a:solidFill>
                  <a:srgbClr val="FFFFFF"/>
                </a:solidFill>
              </a:rPr>
              <a:t>Individuum</a:t>
            </a:r>
          </a:p>
        </p:txBody>
      </p:sp>
      <p:sp>
        <p:nvSpPr>
          <p:cNvPr id="180230" name="Text Box 6"/>
          <p:cNvSpPr txBox="1">
            <a:spLocks noChangeArrowheads="1"/>
          </p:cNvSpPr>
          <p:nvPr/>
        </p:nvSpPr>
        <p:spPr bwMode="auto">
          <a:xfrm>
            <a:off x="2063750" y="4464050"/>
            <a:ext cx="2400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r>
              <a:rPr lang="de-AT" altLang="de-DE" sz="2600" b="1">
                <a:solidFill>
                  <a:srgbClr val="FFFFFF"/>
                </a:solidFill>
              </a:rPr>
              <a:t>Individuum</a:t>
            </a:r>
          </a:p>
        </p:txBody>
      </p:sp>
      <p:sp>
        <p:nvSpPr>
          <p:cNvPr id="180231" name="Text Box 7"/>
          <p:cNvSpPr txBox="1">
            <a:spLocks noChangeArrowheads="1"/>
          </p:cNvSpPr>
          <p:nvPr/>
        </p:nvSpPr>
        <p:spPr bwMode="auto">
          <a:xfrm>
            <a:off x="1992313" y="5437188"/>
            <a:ext cx="24558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None/>
            </a:pPr>
            <a:r>
              <a:rPr lang="de-AT" altLang="de-DE" sz="2600" b="1">
                <a:solidFill>
                  <a:srgbClr val="FFFFFF"/>
                </a:solidFill>
              </a:rPr>
              <a:t>Individuum</a:t>
            </a:r>
          </a:p>
        </p:txBody>
      </p:sp>
      <p:sp>
        <p:nvSpPr>
          <p:cNvPr id="377864" name="Line 8"/>
          <p:cNvSpPr>
            <a:spLocks noChangeShapeType="1"/>
          </p:cNvSpPr>
          <p:nvPr/>
        </p:nvSpPr>
        <p:spPr bwMode="auto">
          <a:xfrm>
            <a:off x="4375150" y="1285875"/>
            <a:ext cx="3384550" cy="0"/>
          </a:xfrm>
          <a:prstGeom prst="line">
            <a:avLst/>
          </a:prstGeom>
          <a:noFill/>
          <a:ln w="9525">
            <a:solidFill>
              <a:schemeClr val="bg1"/>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7865" name="Line 9"/>
          <p:cNvSpPr>
            <a:spLocks noChangeShapeType="1"/>
          </p:cNvSpPr>
          <p:nvPr/>
        </p:nvSpPr>
        <p:spPr bwMode="auto">
          <a:xfrm>
            <a:off x="4352925" y="2438400"/>
            <a:ext cx="3384550" cy="0"/>
          </a:xfrm>
          <a:prstGeom prst="line">
            <a:avLst/>
          </a:prstGeom>
          <a:noFill/>
          <a:ln w="9525">
            <a:solidFill>
              <a:srgbClr val="FFFFFF"/>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7866" name="Line 10"/>
          <p:cNvSpPr>
            <a:spLocks noChangeShapeType="1"/>
          </p:cNvSpPr>
          <p:nvPr/>
        </p:nvSpPr>
        <p:spPr bwMode="auto">
          <a:xfrm>
            <a:off x="4352925" y="3527425"/>
            <a:ext cx="3384550" cy="0"/>
          </a:xfrm>
          <a:prstGeom prst="line">
            <a:avLst/>
          </a:prstGeom>
          <a:noFill/>
          <a:ln w="9525">
            <a:solidFill>
              <a:srgbClr val="FFFFFF"/>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7867" name="Line 11"/>
          <p:cNvSpPr>
            <a:spLocks noChangeShapeType="1"/>
          </p:cNvSpPr>
          <p:nvPr/>
        </p:nvSpPr>
        <p:spPr bwMode="auto">
          <a:xfrm>
            <a:off x="4360863" y="4679950"/>
            <a:ext cx="3384550" cy="0"/>
          </a:xfrm>
          <a:prstGeom prst="line">
            <a:avLst/>
          </a:prstGeom>
          <a:noFill/>
          <a:ln w="9525">
            <a:solidFill>
              <a:srgbClr val="FFFFFF"/>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7868" name="Line 12"/>
          <p:cNvSpPr>
            <a:spLocks noChangeShapeType="1"/>
          </p:cNvSpPr>
          <p:nvPr/>
        </p:nvSpPr>
        <p:spPr bwMode="auto">
          <a:xfrm>
            <a:off x="4360863" y="5678488"/>
            <a:ext cx="3384550" cy="0"/>
          </a:xfrm>
          <a:prstGeom prst="line">
            <a:avLst/>
          </a:prstGeom>
          <a:noFill/>
          <a:ln w="9525">
            <a:solidFill>
              <a:srgbClr val="FFFFFF"/>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7869" name="Line 13"/>
          <p:cNvSpPr>
            <a:spLocks noChangeShapeType="1"/>
          </p:cNvSpPr>
          <p:nvPr/>
        </p:nvSpPr>
        <p:spPr bwMode="auto">
          <a:xfrm>
            <a:off x="4403725" y="1268413"/>
            <a:ext cx="3384550" cy="0"/>
          </a:xfrm>
          <a:prstGeom prst="line">
            <a:avLst/>
          </a:prstGeom>
          <a:noFill/>
          <a:ln w="9525">
            <a:solidFill>
              <a:srgbClr val="FFFFFF"/>
            </a:solidFill>
            <a:round/>
            <a:headEnd/>
            <a:tailEn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180238" name="Rectangle 14"/>
          <p:cNvSpPr>
            <a:spLocks noChangeArrowheads="1"/>
          </p:cNvSpPr>
          <p:nvPr/>
        </p:nvSpPr>
        <p:spPr bwMode="auto">
          <a:xfrm>
            <a:off x="7777163" y="2173288"/>
            <a:ext cx="10461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2600" b="1">
                <a:solidFill>
                  <a:srgbClr val="FFFFFF"/>
                </a:solidFill>
              </a:rPr>
              <a:t>Sport</a:t>
            </a:r>
          </a:p>
        </p:txBody>
      </p:sp>
      <p:sp>
        <p:nvSpPr>
          <p:cNvPr id="180239" name="Rectangle 15"/>
          <p:cNvSpPr>
            <a:spLocks noChangeArrowheads="1"/>
          </p:cNvSpPr>
          <p:nvPr/>
        </p:nvSpPr>
        <p:spPr bwMode="auto">
          <a:xfrm>
            <a:off x="7893051" y="1058864"/>
            <a:ext cx="18954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2200" b="1">
                <a:solidFill>
                  <a:srgbClr val="FFFFFF"/>
                </a:solidFill>
              </a:rPr>
              <a:t>Sozialisation</a:t>
            </a:r>
          </a:p>
        </p:txBody>
      </p:sp>
      <p:sp>
        <p:nvSpPr>
          <p:cNvPr id="180240" name="Rectangle 16"/>
          <p:cNvSpPr>
            <a:spLocks noChangeArrowheads="1"/>
          </p:cNvSpPr>
          <p:nvPr/>
        </p:nvSpPr>
        <p:spPr bwMode="auto">
          <a:xfrm>
            <a:off x="7893051" y="3436939"/>
            <a:ext cx="18954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2200" b="1">
                <a:solidFill>
                  <a:srgbClr val="FFFFFF"/>
                </a:solidFill>
              </a:rPr>
              <a:t>Sozialisation</a:t>
            </a:r>
          </a:p>
        </p:txBody>
      </p:sp>
      <p:sp>
        <p:nvSpPr>
          <p:cNvPr id="180241" name="Rectangle 17"/>
          <p:cNvSpPr>
            <a:spLocks noChangeArrowheads="1"/>
          </p:cNvSpPr>
          <p:nvPr/>
        </p:nvSpPr>
        <p:spPr bwMode="auto">
          <a:xfrm>
            <a:off x="7867651" y="4449763"/>
            <a:ext cx="16351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2600" b="1" dirty="0">
                <a:solidFill>
                  <a:srgbClr val="FFFFFF"/>
                </a:solidFill>
              </a:rPr>
              <a:t>Sozialität</a:t>
            </a:r>
          </a:p>
        </p:txBody>
      </p:sp>
      <p:sp>
        <p:nvSpPr>
          <p:cNvPr id="180242" name="Rectangle 18"/>
          <p:cNvSpPr>
            <a:spLocks noChangeArrowheads="1"/>
          </p:cNvSpPr>
          <p:nvPr/>
        </p:nvSpPr>
        <p:spPr bwMode="auto">
          <a:xfrm>
            <a:off x="7881939" y="5443538"/>
            <a:ext cx="16351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2600" b="1" dirty="0">
                <a:solidFill>
                  <a:srgbClr val="FFFFFF"/>
                </a:solidFill>
              </a:rPr>
              <a:t>Sozialität</a:t>
            </a:r>
          </a:p>
        </p:txBody>
      </p:sp>
      <p:sp>
        <p:nvSpPr>
          <p:cNvPr id="180243" name="Text Box 19"/>
          <p:cNvSpPr txBox="1">
            <a:spLocks noChangeArrowheads="1"/>
          </p:cNvSpPr>
          <p:nvPr/>
        </p:nvSpPr>
        <p:spPr bwMode="auto">
          <a:xfrm>
            <a:off x="4122739" y="908051"/>
            <a:ext cx="3944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1800" b="1">
                <a:solidFill>
                  <a:srgbClr val="FFFFFF"/>
                </a:solidFill>
              </a:rPr>
              <a:t>Werte, Normen, Rollen etc.</a:t>
            </a:r>
          </a:p>
        </p:txBody>
      </p:sp>
      <p:sp>
        <p:nvSpPr>
          <p:cNvPr id="180244" name="Text Box 20"/>
          <p:cNvSpPr txBox="1">
            <a:spLocks noChangeArrowheads="1"/>
          </p:cNvSpPr>
          <p:nvPr/>
        </p:nvSpPr>
        <p:spPr bwMode="auto">
          <a:xfrm>
            <a:off x="4295775" y="2030413"/>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1600" b="1">
                <a:solidFill>
                  <a:srgbClr val="FFFFFF"/>
                </a:solidFill>
              </a:rPr>
              <a:t>Werte, Normen, Rollen etc.</a:t>
            </a:r>
          </a:p>
        </p:txBody>
      </p:sp>
      <p:sp>
        <p:nvSpPr>
          <p:cNvPr id="180245" name="Text Box 21"/>
          <p:cNvSpPr txBox="1">
            <a:spLocks noChangeArrowheads="1"/>
          </p:cNvSpPr>
          <p:nvPr/>
        </p:nvSpPr>
        <p:spPr bwMode="auto">
          <a:xfrm>
            <a:off x="4279900" y="3117850"/>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1600" b="1">
                <a:solidFill>
                  <a:srgbClr val="FFFFFF"/>
                </a:solidFill>
              </a:rPr>
              <a:t>Sport</a:t>
            </a:r>
          </a:p>
        </p:txBody>
      </p:sp>
      <p:sp>
        <p:nvSpPr>
          <p:cNvPr id="180246" name="Text Box 22"/>
          <p:cNvSpPr txBox="1">
            <a:spLocks noChangeArrowheads="1"/>
          </p:cNvSpPr>
          <p:nvPr/>
        </p:nvSpPr>
        <p:spPr bwMode="auto">
          <a:xfrm>
            <a:off x="4295775" y="4270375"/>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1600" b="1">
                <a:solidFill>
                  <a:srgbClr val="FFFFFF"/>
                </a:solidFill>
              </a:rPr>
              <a:t>Soziabilität</a:t>
            </a:r>
          </a:p>
        </p:txBody>
      </p:sp>
      <p:sp>
        <p:nvSpPr>
          <p:cNvPr id="180247" name="Text Box 23"/>
          <p:cNvSpPr txBox="1">
            <a:spLocks noChangeArrowheads="1"/>
          </p:cNvSpPr>
          <p:nvPr/>
        </p:nvSpPr>
        <p:spPr bwMode="auto">
          <a:xfrm>
            <a:off x="4295775" y="5246688"/>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de-AT" altLang="de-DE" sz="1600" b="1">
                <a:solidFill>
                  <a:srgbClr val="FFFFFF"/>
                </a:solidFill>
              </a:rPr>
              <a:t>Sport</a:t>
            </a:r>
          </a:p>
        </p:txBody>
      </p:sp>
      <p:sp>
        <p:nvSpPr>
          <p:cNvPr id="377880" name="AutoShape 24"/>
          <p:cNvSpPr>
            <a:spLocks noChangeArrowheads="1"/>
          </p:cNvSpPr>
          <p:nvPr/>
        </p:nvSpPr>
        <p:spPr bwMode="auto">
          <a:xfrm>
            <a:off x="9767888" y="1187450"/>
            <a:ext cx="715962" cy="2813050"/>
          </a:xfrm>
          <a:prstGeom prst="curvedLeftArrow">
            <a:avLst>
              <a:gd name="adj1" fmla="val 78581"/>
              <a:gd name="adj2" fmla="val 157162"/>
              <a:gd name="adj3" fmla="val 33333"/>
            </a:avLst>
          </a:prstGeom>
          <a:solidFill>
            <a:schemeClr val="tx2"/>
          </a:solidFill>
          <a:ln w="9525">
            <a:solidFill>
              <a:srgbClr val="FFFFFF"/>
            </a:solidFill>
            <a:miter lim="800000"/>
            <a:headEnd/>
            <a:tailEnd/>
          </a:ln>
          <a:effectLst/>
        </p:spPr>
        <p:txBody>
          <a:bodyPr wrap="none" anchor="ct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7881" name="AutoShape 25"/>
          <p:cNvSpPr>
            <a:spLocks noChangeArrowheads="1"/>
          </p:cNvSpPr>
          <p:nvPr/>
        </p:nvSpPr>
        <p:spPr bwMode="auto">
          <a:xfrm>
            <a:off x="9710739" y="4505325"/>
            <a:ext cx="706437" cy="1462088"/>
          </a:xfrm>
          <a:prstGeom prst="curvedLeftArrow">
            <a:avLst>
              <a:gd name="adj1" fmla="val 41393"/>
              <a:gd name="adj2" fmla="val 82787"/>
              <a:gd name="adj3" fmla="val 33333"/>
            </a:avLst>
          </a:prstGeom>
          <a:solidFill>
            <a:schemeClr val="tx1"/>
          </a:solidFill>
          <a:ln w="9525">
            <a:solidFill>
              <a:srgbClr val="FFFFFF"/>
            </a:solidFill>
            <a:miter lim="800000"/>
            <a:headEnd/>
            <a:tailEnd/>
          </a:ln>
          <a:effectLst/>
        </p:spPr>
        <p:txBody>
          <a:bodyPr wrap="none" anchor="ct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50</a:t>
            </a:fld>
            <a:endParaRPr lang="de-DE" altLang="de-DE">
              <a:solidFill>
                <a:srgbClr val="FFFFFF"/>
              </a:solidFill>
            </a:endParaRPr>
          </a:p>
        </p:txBody>
      </p:sp>
    </p:spTree>
    <p:extLst>
      <p:ext uri="{BB962C8B-B14F-4D97-AF65-F5344CB8AC3E}">
        <p14:creationId xmlns:p14="http://schemas.microsoft.com/office/powerpoint/2010/main" val="10364255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2"/>
          <p:cNvSpPr txBox="1">
            <a:spLocks noChangeArrowheads="1"/>
          </p:cNvSpPr>
          <p:nvPr/>
        </p:nvSpPr>
        <p:spPr bwMode="auto">
          <a:xfrm>
            <a:off x="1847851" y="692151"/>
            <a:ext cx="8569325" cy="5999163"/>
          </a:xfrm>
          <a:prstGeom prst="rect">
            <a:avLst/>
          </a:prstGeom>
          <a:noFill/>
          <a:ln w="9525">
            <a:noFill/>
            <a:miter lim="800000"/>
            <a:headEnd/>
            <a:tailEnd/>
          </a:ln>
          <a:effectLst/>
        </p:spPr>
        <p:txBody>
          <a:bodyPr>
            <a:spAutoFit/>
          </a:bodyPr>
          <a:lstStyle/>
          <a:p>
            <a:pPr fontAlgn="base">
              <a:spcBef>
                <a:spcPct val="50000"/>
              </a:spcBef>
              <a:spcAft>
                <a:spcPct val="0"/>
              </a:spcAft>
              <a:defRPr/>
            </a:pPr>
            <a:r>
              <a:rPr lang="de-AT" b="1">
                <a:solidFill>
                  <a:srgbClr val="FFFFFF"/>
                </a:solidFill>
                <a:effectLst>
                  <a:outerShdw blurRad="38100" dist="38100" dir="2700000" algn="tl">
                    <a:srgbClr val="000000"/>
                  </a:outerShdw>
                </a:effectLst>
              </a:rPr>
              <a:t>Individuum    				    Gesellschaft oder </a:t>
            </a:r>
          </a:p>
          <a:p>
            <a:pPr fontAlgn="base">
              <a:spcBef>
                <a:spcPct val="50000"/>
              </a:spcBef>
              <a:spcAft>
                <a:spcPct val="0"/>
              </a:spcAft>
              <a:defRPr/>
            </a:pPr>
            <a:r>
              <a:rPr lang="de-AT" b="1">
                <a:solidFill>
                  <a:srgbClr val="FFFFFF"/>
                </a:solidFill>
                <a:effectLst>
                  <a:outerShdw blurRad="38100" dist="38100" dir="2700000" algn="tl">
                    <a:srgbClr val="000000"/>
                  </a:outerShdw>
                </a:effectLst>
              </a:rPr>
              <a:t>					    gesellschaftliche Gruppe</a:t>
            </a:r>
          </a:p>
          <a:p>
            <a:pPr fontAlgn="base">
              <a:spcBef>
                <a:spcPct val="50000"/>
              </a:spcBef>
              <a:spcAft>
                <a:spcPct val="0"/>
              </a:spcAft>
              <a:defRPr/>
            </a:pPr>
            <a:endParaRPr lang="de-AT" b="1">
              <a:solidFill>
                <a:srgbClr val="FFFFFF"/>
              </a:solidFill>
              <a:effectLst>
                <a:outerShdw blurRad="38100" dist="38100" dir="2700000" algn="tl">
                  <a:srgbClr val="000000"/>
                </a:outerShdw>
              </a:effectLst>
            </a:endParaRPr>
          </a:p>
          <a:p>
            <a:pPr fontAlgn="base">
              <a:spcBef>
                <a:spcPct val="5000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r>
              <a:rPr lang="de-AT" b="1">
                <a:solidFill>
                  <a:srgbClr val="FFFFFF"/>
                </a:solidFill>
                <a:effectLst>
                  <a:outerShdw blurRad="38100" dist="38100" dir="2700000" algn="tl">
                    <a:srgbClr val="000000"/>
                  </a:outerShdw>
                </a:effectLst>
              </a:rPr>
              <a:t>Menschl. Grundbedürfnis		    gesellschaftliche Werte</a:t>
            </a:r>
          </a:p>
          <a:p>
            <a:pPr fontAlgn="base">
              <a:spcBef>
                <a:spcPct val="0"/>
              </a:spcBef>
              <a:spcAft>
                <a:spcPct val="0"/>
              </a:spcAft>
              <a:defRPr/>
            </a:pPr>
            <a:r>
              <a:rPr lang="de-AT" b="1">
                <a:solidFill>
                  <a:srgbClr val="FFFFFF"/>
                </a:solidFill>
                <a:effectLst>
                  <a:outerShdw blurRad="38100" dist="38100" dir="2700000" algn="tl">
                    <a:srgbClr val="000000"/>
                  </a:outerShdw>
                </a:effectLst>
              </a:rPr>
              <a:t>Soziale Anerkennung			    und Normen</a:t>
            </a: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r>
              <a:rPr lang="de-AT" b="1">
                <a:solidFill>
                  <a:srgbClr val="FFFFFF"/>
                </a:solidFill>
                <a:effectLst>
                  <a:outerShdw blurRad="38100" dist="38100" dir="2700000" algn="tl">
                    <a:srgbClr val="000000"/>
                  </a:outerShdw>
                </a:effectLst>
              </a:rPr>
              <a:t>Sport					    Gesellschaft</a:t>
            </a: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r>
              <a:rPr lang="de-AT" b="1">
                <a:solidFill>
                  <a:srgbClr val="FFFFFF"/>
                </a:solidFill>
                <a:effectLst>
                  <a:outerShdw blurRad="38100" dist="38100" dir="2700000" algn="tl">
                    <a:srgbClr val="000000"/>
                  </a:outerShdw>
                </a:effectLst>
              </a:rPr>
              <a:t>Sport					    gesellschaftliche Werte</a:t>
            </a:r>
          </a:p>
          <a:p>
            <a:pPr fontAlgn="base">
              <a:spcBef>
                <a:spcPct val="0"/>
              </a:spcBef>
              <a:spcAft>
                <a:spcPct val="0"/>
              </a:spcAft>
              <a:defRPr/>
            </a:pPr>
            <a:r>
              <a:rPr lang="de-AT" b="1">
                <a:solidFill>
                  <a:srgbClr val="FFFFFF"/>
                </a:solidFill>
                <a:effectLst>
                  <a:outerShdw blurRad="38100" dist="38100" dir="2700000" algn="tl">
                    <a:srgbClr val="000000"/>
                  </a:outerShdw>
                </a:effectLst>
              </a:rPr>
              <a:t>					    und Normen</a:t>
            </a: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endParaRPr lang="de-AT" b="1">
              <a:solidFill>
                <a:srgbClr val="FFFFFF"/>
              </a:solidFill>
              <a:effectLst>
                <a:outerShdw blurRad="38100" dist="38100" dir="2700000" algn="tl">
                  <a:srgbClr val="000000"/>
                </a:outerShdw>
              </a:effectLst>
            </a:endParaRPr>
          </a:p>
          <a:p>
            <a:pPr fontAlgn="base">
              <a:spcBef>
                <a:spcPct val="0"/>
              </a:spcBef>
              <a:spcAft>
                <a:spcPct val="0"/>
              </a:spcAft>
              <a:defRPr/>
            </a:pPr>
            <a:r>
              <a:rPr lang="de-AT" b="1">
                <a:solidFill>
                  <a:srgbClr val="FFFFFF"/>
                </a:solidFill>
                <a:effectLst>
                  <a:outerShdw blurRad="38100" dist="38100" dir="2700000" algn="tl">
                    <a:srgbClr val="000000"/>
                  </a:outerShdw>
                </a:effectLst>
              </a:rPr>
              <a:t>Soziale Anerkennung			    gesellschaftliche Werte</a:t>
            </a:r>
          </a:p>
          <a:p>
            <a:pPr fontAlgn="base">
              <a:spcBef>
                <a:spcPct val="0"/>
              </a:spcBef>
              <a:spcAft>
                <a:spcPct val="0"/>
              </a:spcAft>
              <a:defRPr/>
            </a:pPr>
            <a:r>
              <a:rPr lang="de-AT" b="1">
                <a:solidFill>
                  <a:srgbClr val="FFFFFF"/>
                </a:solidFill>
                <a:effectLst>
                  <a:outerShdw blurRad="38100" dist="38100" dir="2700000" algn="tl">
                    <a:srgbClr val="000000"/>
                  </a:outerShdw>
                </a:effectLst>
              </a:rPr>
              <a:t>Im Sport				    und Normen</a:t>
            </a:r>
          </a:p>
        </p:txBody>
      </p:sp>
      <p:sp>
        <p:nvSpPr>
          <p:cNvPr id="181251" name="Text Box 3"/>
          <p:cNvSpPr txBox="1">
            <a:spLocks noChangeArrowheads="1"/>
          </p:cNvSpPr>
          <p:nvPr/>
        </p:nvSpPr>
        <p:spPr bwMode="auto">
          <a:xfrm>
            <a:off x="3359150" y="333376"/>
            <a:ext cx="34559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1500">
                <a:solidFill>
                  <a:srgbClr val="FFFFFF"/>
                </a:solidFill>
              </a:rPr>
              <a:t>Bindeglied zwischen Individuum und Gesellschaft sind Werte und Normen</a:t>
            </a:r>
          </a:p>
        </p:txBody>
      </p:sp>
      <p:sp>
        <p:nvSpPr>
          <p:cNvPr id="181252" name="Text Box 4"/>
          <p:cNvSpPr txBox="1">
            <a:spLocks noChangeArrowheads="1"/>
          </p:cNvSpPr>
          <p:nvPr/>
        </p:nvSpPr>
        <p:spPr bwMode="auto">
          <a:xfrm>
            <a:off x="4224339" y="1700214"/>
            <a:ext cx="4105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1500" dirty="0">
                <a:solidFill>
                  <a:srgbClr val="FFFFFF"/>
                </a:solidFill>
              </a:rPr>
              <a:t>Soziale Anerkennung erfolgt auf der Basis gesellschaftlicher Werte und Normen</a:t>
            </a:r>
          </a:p>
        </p:txBody>
      </p:sp>
      <p:sp>
        <p:nvSpPr>
          <p:cNvPr id="181253" name="Text Box 5"/>
          <p:cNvSpPr txBox="1">
            <a:spLocks noChangeArrowheads="1"/>
          </p:cNvSpPr>
          <p:nvPr/>
        </p:nvSpPr>
        <p:spPr bwMode="auto">
          <a:xfrm>
            <a:off x="3287714" y="3213101"/>
            <a:ext cx="30241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1500">
                <a:solidFill>
                  <a:srgbClr val="FFFFFF"/>
                </a:solidFill>
              </a:rPr>
              <a:t>Sport ist ein Mikrokosmos der Gesellschaft</a:t>
            </a:r>
          </a:p>
        </p:txBody>
      </p:sp>
      <p:sp>
        <p:nvSpPr>
          <p:cNvPr id="181254" name="Text Box 6"/>
          <p:cNvSpPr txBox="1">
            <a:spLocks noChangeArrowheads="1"/>
          </p:cNvSpPr>
          <p:nvPr/>
        </p:nvSpPr>
        <p:spPr bwMode="auto">
          <a:xfrm>
            <a:off x="2855914" y="4292601"/>
            <a:ext cx="4105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1500">
                <a:solidFill>
                  <a:srgbClr val="FFFFFF"/>
                </a:solidFill>
              </a:rPr>
              <a:t>Gesellschaftliche Werte und Normen finden sich im Sport wieder</a:t>
            </a:r>
          </a:p>
        </p:txBody>
      </p:sp>
      <p:sp>
        <p:nvSpPr>
          <p:cNvPr id="181255" name="Text Box 7"/>
          <p:cNvSpPr txBox="1">
            <a:spLocks noChangeArrowheads="1"/>
          </p:cNvSpPr>
          <p:nvPr/>
        </p:nvSpPr>
        <p:spPr bwMode="auto">
          <a:xfrm>
            <a:off x="3757614" y="5300664"/>
            <a:ext cx="46751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de-AT" altLang="de-DE" sz="1500">
                <a:solidFill>
                  <a:srgbClr val="FFFFFF"/>
                </a:solidFill>
              </a:rPr>
              <a:t>Soziale Anerkennung im Sport erfolgt auf der Basis jener Werte und Normen, die sowohl im Sport als auch in der Gesellschaft vorherrschen </a:t>
            </a:r>
          </a:p>
        </p:txBody>
      </p:sp>
      <p:sp>
        <p:nvSpPr>
          <p:cNvPr id="378888" name="Line 8"/>
          <p:cNvSpPr>
            <a:spLocks noChangeShapeType="1"/>
          </p:cNvSpPr>
          <p:nvPr/>
        </p:nvSpPr>
        <p:spPr bwMode="auto">
          <a:xfrm>
            <a:off x="5232400" y="2565400"/>
            <a:ext cx="1441450" cy="0"/>
          </a:xfrm>
          <a:prstGeom prst="line">
            <a:avLst/>
          </a:prstGeom>
          <a:noFill/>
          <a:ln w="9525">
            <a:solidFill>
              <a:srgbClr val="FFFFFF"/>
            </a:solidFill>
            <a:round/>
            <a:headEnd type="triangle" w="med" len="med"/>
            <a:tailEnd type="triangle" w="med" len="me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8889" name="Line 9"/>
          <p:cNvSpPr>
            <a:spLocks noChangeShapeType="1"/>
          </p:cNvSpPr>
          <p:nvPr/>
        </p:nvSpPr>
        <p:spPr bwMode="auto">
          <a:xfrm>
            <a:off x="3503613" y="908050"/>
            <a:ext cx="3097212" cy="0"/>
          </a:xfrm>
          <a:prstGeom prst="line">
            <a:avLst/>
          </a:prstGeom>
          <a:noFill/>
          <a:ln w="9525">
            <a:solidFill>
              <a:srgbClr val="FFFFFF"/>
            </a:solidFill>
            <a:round/>
            <a:headEnd type="triangle" w="med" len="med"/>
            <a:tailEnd type="triangle" w="med" len="me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8890" name="Line 10"/>
          <p:cNvSpPr>
            <a:spLocks noChangeShapeType="1"/>
          </p:cNvSpPr>
          <p:nvPr/>
        </p:nvSpPr>
        <p:spPr bwMode="auto">
          <a:xfrm>
            <a:off x="2855913" y="3789363"/>
            <a:ext cx="3816350" cy="0"/>
          </a:xfrm>
          <a:prstGeom prst="line">
            <a:avLst/>
          </a:prstGeom>
          <a:noFill/>
          <a:ln w="9525">
            <a:solidFill>
              <a:srgbClr val="FFFFFF"/>
            </a:solidFill>
            <a:round/>
            <a:headEnd type="triangle" w="med" len="med"/>
            <a:tailEnd type="triangle" w="med" len="me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8891" name="Line 11"/>
          <p:cNvSpPr>
            <a:spLocks noChangeShapeType="1"/>
          </p:cNvSpPr>
          <p:nvPr/>
        </p:nvSpPr>
        <p:spPr bwMode="auto">
          <a:xfrm>
            <a:off x="2855913" y="4868863"/>
            <a:ext cx="3816350" cy="0"/>
          </a:xfrm>
          <a:prstGeom prst="line">
            <a:avLst/>
          </a:prstGeom>
          <a:noFill/>
          <a:ln w="9525">
            <a:solidFill>
              <a:srgbClr val="FFFFFF"/>
            </a:solidFill>
            <a:round/>
            <a:headEnd type="triangle" w="med" len="med"/>
            <a:tailEnd type="triangle" w="med" len="me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378892" name="Line 12"/>
          <p:cNvSpPr>
            <a:spLocks noChangeShapeType="1"/>
          </p:cNvSpPr>
          <p:nvPr/>
        </p:nvSpPr>
        <p:spPr bwMode="auto">
          <a:xfrm>
            <a:off x="4656139" y="6381750"/>
            <a:ext cx="2016125" cy="0"/>
          </a:xfrm>
          <a:prstGeom prst="line">
            <a:avLst/>
          </a:prstGeom>
          <a:noFill/>
          <a:ln w="9525">
            <a:solidFill>
              <a:srgbClr val="FFFFFF"/>
            </a:solidFill>
            <a:round/>
            <a:headEnd type="triangle" w="med" len="med"/>
            <a:tailEnd type="triangle" w="med" len="med"/>
          </a:ln>
          <a:effectLst/>
        </p:spPr>
        <p:txBody>
          <a:bodyPr/>
          <a:lstStyle/>
          <a:p>
            <a:pPr fontAlgn="base">
              <a:spcBef>
                <a:spcPct val="0"/>
              </a:spcBef>
              <a:spcAft>
                <a:spcPct val="0"/>
              </a:spcAft>
              <a:defRPr/>
            </a:pPr>
            <a:endParaRPr lang="de-DE">
              <a:solidFill>
                <a:srgbClr val="FFFFFF"/>
              </a:solidFill>
              <a:effectLst>
                <a:outerShdw blurRad="38100" dist="38100" dir="2700000" algn="tl">
                  <a:srgbClr val="000000">
                    <a:alpha val="43137"/>
                  </a:srgbClr>
                </a:outerShdw>
              </a:effectLst>
            </a:endParaRPr>
          </a:p>
        </p:txBody>
      </p:sp>
      <p:sp>
        <p:nvSpPr>
          <p:cNvPr id="2" name="Foliennummernplatzhalter 1"/>
          <p:cNvSpPr>
            <a:spLocks noGrp="1"/>
          </p:cNvSpPr>
          <p:nvPr>
            <p:ph type="sldNum" sz="quarter" idx="12"/>
          </p:nvPr>
        </p:nvSpPr>
        <p:spPr/>
        <p:txBody>
          <a:bodyPr/>
          <a:lstStyle/>
          <a:p>
            <a:pPr>
              <a:defRPr/>
            </a:pPr>
            <a:fld id="{1CD71C94-E83A-4D36-9D88-F5FCCA369A1D}" type="slidenum">
              <a:rPr lang="de-DE" altLang="de-DE" smtClean="0">
                <a:solidFill>
                  <a:srgbClr val="FFFFFF"/>
                </a:solidFill>
              </a:rPr>
              <a:pPr>
                <a:defRPr/>
              </a:pPr>
              <a:t>51</a:t>
            </a:fld>
            <a:endParaRPr lang="de-DE" altLang="de-DE">
              <a:solidFill>
                <a:srgbClr val="FFFFFF"/>
              </a:solidFill>
            </a:endParaRPr>
          </a:p>
        </p:txBody>
      </p:sp>
    </p:spTree>
    <p:extLst>
      <p:ext uri="{BB962C8B-B14F-4D97-AF65-F5344CB8AC3E}">
        <p14:creationId xmlns:p14="http://schemas.microsoft.com/office/powerpoint/2010/main" val="1985188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idx="4294967295"/>
          </p:nvPr>
        </p:nvSpPr>
        <p:spPr>
          <a:xfrm>
            <a:off x="2063751" y="1125539"/>
            <a:ext cx="8226425" cy="4497387"/>
          </a:xfrm>
        </p:spPr>
        <p:txBody>
          <a:bodyPr/>
          <a:lstStyle/>
          <a:p>
            <a:pPr marL="0" indent="0" algn="just" eaLnBrk="1" hangingPunct="1">
              <a:buNone/>
              <a:defRPr/>
            </a:pPr>
            <a:r>
              <a:rPr lang="de-DE" sz="2800" b="1" dirty="0"/>
              <a:t>Primäre Sozialisation</a:t>
            </a:r>
            <a:r>
              <a:rPr lang="de-DE" sz="2800" dirty="0"/>
              <a:t> ist die Basiserfahrung, durch die der Mensch in seiner Kindheit zum Mitglied der Gesellschaft wird. </a:t>
            </a:r>
          </a:p>
          <a:p>
            <a:pPr marL="0" indent="0" algn="just" eaLnBrk="1" hangingPunct="1">
              <a:buNone/>
              <a:defRPr/>
            </a:pPr>
            <a:endParaRPr lang="de-DE" sz="2800" dirty="0"/>
          </a:p>
          <a:p>
            <a:pPr marL="0" indent="0" algn="just" eaLnBrk="1" hangingPunct="1">
              <a:buNone/>
              <a:defRPr/>
            </a:pPr>
            <a:r>
              <a:rPr lang="de-DE" sz="2800" b="1" dirty="0"/>
              <a:t>Sekundäre Sozialisation</a:t>
            </a:r>
            <a:r>
              <a:rPr lang="de-DE" sz="2800" dirty="0"/>
              <a:t> (die zirka mit Schul-beginn ansetzt) ist jeder spätere Vorgang, der eine bereits sozialisierte Person in neue Ausschnitte der objektiven Welt einweist. </a:t>
            </a:r>
          </a:p>
        </p:txBody>
      </p:sp>
    </p:spTree>
    <p:extLst>
      <p:ext uri="{BB962C8B-B14F-4D97-AF65-F5344CB8AC3E}">
        <p14:creationId xmlns:p14="http://schemas.microsoft.com/office/powerpoint/2010/main" val="3841295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499" name="Rectangle 3"/>
          <p:cNvSpPr>
            <a:spLocks noGrp="1" noChangeArrowheads="1"/>
          </p:cNvSpPr>
          <p:nvPr>
            <p:ph type="body" idx="4294967295"/>
          </p:nvPr>
        </p:nvSpPr>
        <p:spPr>
          <a:xfrm>
            <a:off x="2063751" y="873125"/>
            <a:ext cx="5903913" cy="2520950"/>
          </a:xfrm>
        </p:spPr>
        <p:txBody>
          <a:bodyPr/>
          <a:lstStyle/>
          <a:p>
            <a:pPr marL="0" indent="19050" algn="just" eaLnBrk="1" hangingPunct="1">
              <a:lnSpc>
                <a:spcPct val="90000"/>
              </a:lnSpc>
              <a:buNone/>
              <a:defRPr/>
            </a:pPr>
            <a:r>
              <a:rPr lang="de-DE" sz="2800" b="1" dirty="0"/>
              <a:t>Signifikante Andere</a:t>
            </a:r>
            <a:r>
              <a:rPr lang="de-DE" sz="2800" dirty="0"/>
              <a:t> (significant others) sind Bezugspersonen oder konkrete Andere, die im Leben des Einzelnen Bedeutung haben.</a:t>
            </a:r>
          </a:p>
        </p:txBody>
      </p:sp>
      <p:sp>
        <p:nvSpPr>
          <p:cNvPr id="362501" name="Rectangle 5"/>
          <p:cNvSpPr>
            <a:spLocks noChangeArrowheads="1"/>
          </p:cNvSpPr>
          <p:nvPr/>
        </p:nvSpPr>
        <p:spPr bwMode="auto">
          <a:xfrm>
            <a:off x="1992314" y="3500438"/>
            <a:ext cx="8226425" cy="2913062"/>
          </a:xfrm>
          <a:prstGeom prst="rect">
            <a:avLst/>
          </a:prstGeom>
          <a:noFill/>
          <a:ln w="9525">
            <a:noFill/>
            <a:miter lim="800000"/>
            <a:headEnd/>
            <a:tailEnd/>
          </a:ln>
          <a:effectLst/>
        </p:spPr>
        <p:txBody>
          <a:bodyPr/>
          <a:lstStyle/>
          <a:p>
            <a:pPr algn="just" fontAlgn="base">
              <a:lnSpc>
                <a:spcPct val="90000"/>
              </a:lnSpc>
              <a:spcBef>
                <a:spcPct val="20000"/>
              </a:spcBef>
              <a:spcAft>
                <a:spcPct val="0"/>
              </a:spcAft>
              <a:buClr>
                <a:srgbClr val="FFFFFF"/>
              </a:buClr>
              <a:buSzPct val="115000"/>
              <a:buFont typeface="Wingdings" pitchFamily="2" charset="2"/>
              <a:buNone/>
              <a:defRPr/>
            </a:pPr>
            <a:r>
              <a:rPr lang="de-DE" sz="2800" b="1" dirty="0">
                <a:solidFill>
                  <a:srgbClr val="FFFFFF"/>
                </a:solidFill>
                <a:effectLst>
                  <a:outerShdw blurRad="38100" dist="38100" dir="2700000" algn="tl">
                    <a:srgbClr val="000000"/>
                  </a:outerShdw>
                </a:effectLst>
                <a:ea typeface="ＭＳ Ｐゴシック" charset="-128"/>
              </a:rPr>
              <a:t>Der generalisierte Andere</a:t>
            </a:r>
            <a:r>
              <a:rPr lang="de-DE" sz="2800" dirty="0">
                <a:solidFill>
                  <a:srgbClr val="FFFFFF"/>
                </a:solidFill>
                <a:effectLst>
                  <a:outerShdw blurRad="38100" dist="38100" dir="2700000" algn="tl">
                    <a:srgbClr val="000000"/>
                  </a:outerShdw>
                </a:effectLst>
                <a:ea typeface="ＭＳ Ｐゴシック" charset="-128"/>
              </a:rPr>
              <a:t> (generalized other) steht für die Perspektiven einer universellen und abstrakten Allgemeinheit der anderen, die der Einzelne übernimmt, z. B. erwirbt ein Kind „den Sinn für Eigentum, indem es die Haltung einnimmt, die man die Haltung des generalisierten Anderen nennen kann“.</a:t>
            </a:r>
          </a:p>
        </p:txBody>
      </p:sp>
      <p:pic>
        <p:nvPicPr>
          <p:cNvPr id="206852" name="Picture 6" descr="http://www.wildwasser-magdeburg.de/uploads/pics/bezugsperso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1"/>
            <a:ext cx="2484437"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93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Effect transition="in" filter="dissolve">
                                      <p:cBhvr>
                                        <p:cTn id="7" dur="500"/>
                                        <p:tgtEl>
                                          <p:spTgt spid="362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2501"/>
                                        </p:tgtEl>
                                        <p:attrNameLst>
                                          <p:attrName>style.visibility</p:attrName>
                                        </p:attrNameLst>
                                      </p:cBhvr>
                                      <p:to>
                                        <p:strVal val="visible"/>
                                      </p:to>
                                    </p:set>
                                    <p:animEffect transition="in" filter="dissolve">
                                      <p:cBhvr>
                                        <p:cTn id="12"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autoUpdateAnimBg="0"/>
      <p:bldP spid="36250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1685926" y="1"/>
            <a:ext cx="8658225" cy="7159625"/>
          </a:xfrm>
          <a:prstGeom prst="rect">
            <a:avLst/>
          </a:prstGeom>
          <a:noFill/>
          <a:ln w="9525">
            <a:noFill/>
            <a:miter lim="800000"/>
            <a:headEnd/>
            <a:tailEnd/>
          </a:ln>
          <a:effectLst/>
        </p:spPr>
        <p:txBody>
          <a:bodyPr>
            <a:spAutoFit/>
          </a:bodyPr>
          <a:lstStyle>
            <a:lvl1pPr eaLnBrk="0" hangingPunct="0">
              <a:defRPr sz="2600" b="1">
                <a:solidFill>
                  <a:schemeClr val="tx1"/>
                </a:solidFill>
                <a:latin typeface="Verdana" pitchFamily="34" charset="0"/>
                <a:ea typeface="ＭＳ Ｐゴシック" charset="-128"/>
              </a:defRPr>
            </a:lvl1pPr>
            <a:lvl2pPr marL="37931725" indent="-37474525" eaLnBrk="0" hangingPunct="0">
              <a:defRPr sz="2600" b="1">
                <a:solidFill>
                  <a:schemeClr val="tx1"/>
                </a:solidFill>
                <a:latin typeface="Verdana" pitchFamily="34" charset="0"/>
                <a:ea typeface="ＭＳ Ｐゴシック" charset="-128"/>
              </a:defRPr>
            </a:lvl2pPr>
            <a:lvl3pPr eaLnBrk="0" hangingPunct="0">
              <a:defRPr sz="2600" b="1">
                <a:solidFill>
                  <a:schemeClr val="tx1"/>
                </a:solidFill>
                <a:latin typeface="Verdana" pitchFamily="34" charset="0"/>
                <a:ea typeface="ＭＳ Ｐゴシック" charset="-128"/>
              </a:defRPr>
            </a:lvl3pPr>
            <a:lvl4pPr eaLnBrk="0" hangingPunct="0">
              <a:defRPr sz="2600" b="1">
                <a:solidFill>
                  <a:schemeClr val="tx1"/>
                </a:solidFill>
                <a:latin typeface="Verdana" pitchFamily="34" charset="0"/>
                <a:ea typeface="ＭＳ Ｐゴシック" charset="-128"/>
              </a:defRPr>
            </a:lvl4pPr>
            <a:lvl5pPr eaLnBrk="0" hangingPunct="0">
              <a:defRPr sz="2600" b="1">
                <a:solidFill>
                  <a:schemeClr val="tx1"/>
                </a:solidFill>
                <a:latin typeface="Verdana" pitchFamily="34" charset="0"/>
                <a:ea typeface="ＭＳ Ｐゴシック" charset="-128"/>
              </a:defRPr>
            </a:lvl5pPr>
            <a:lvl6pPr marL="457200" eaLnBrk="0" fontAlgn="base" hangingPunct="0">
              <a:spcBef>
                <a:spcPct val="0"/>
              </a:spcBef>
              <a:spcAft>
                <a:spcPct val="0"/>
              </a:spcAft>
              <a:defRPr sz="2600" b="1">
                <a:solidFill>
                  <a:schemeClr val="tx1"/>
                </a:solidFill>
                <a:latin typeface="Verdana" pitchFamily="34" charset="0"/>
                <a:ea typeface="ＭＳ Ｐゴシック" charset="-128"/>
              </a:defRPr>
            </a:lvl6pPr>
            <a:lvl7pPr marL="914400" eaLnBrk="0" fontAlgn="base" hangingPunct="0">
              <a:spcBef>
                <a:spcPct val="0"/>
              </a:spcBef>
              <a:spcAft>
                <a:spcPct val="0"/>
              </a:spcAft>
              <a:defRPr sz="2600" b="1">
                <a:solidFill>
                  <a:schemeClr val="tx1"/>
                </a:solidFill>
                <a:latin typeface="Verdana" pitchFamily="34" charset="0"/>
                <a:ea typeface="ＭＳ Ｐゴシック" charset="-128"/>
              </a:defRPr>
            </a:lvl7pPr>
            <a:lvl8pPr marL="1371600" eaLnBrk="0" fontAlgn="base" hangingPunct="0">
              <a:spcBef>
                <a:spcPct val="0"/>
              </a:spcBef>
              <a:spcAft>
                <a:spcPct val="0"/>
              </a:spcAft>
              <a:defRPr sz="2600" b="1">
                <a:solidFill>
                  <a:schemeClr val="tx1"/>
                </a:solidFill>
                <a:latin typeface="Verdana" pitchFamily="34" charset="0"/>
                <a:ea typeface="ＭＳ Ｐゴシック" charset="-128"/>
              </a:defRPr>
            </a:lvl8pPr>
            <a:lvl9pPr marL="1828800" eaLnBrk="0" fontAlgn="base" hangingPunct="0">
              <a:spcBef>
                <a:spcPct val="0"/>
              </a:spcBef>
              <a:spcAft>
                <a:spcPct val="0"/>
              </a:spcAft>
              <a:defRPr sz="2600" b="1">
                <a:solidFill>
                  <a:schemeClr val="tx1"/>
                </a:solidFill>
                <a:latin typeface="Verdana" pitchFamily="34" charset="0"/>
                <a:ea typeface="ＭＳ Ｐゴシック" charset="-128"/>
              </a:defRPr>
            </a:lvl9pPr>
          </a:lstStyle>
          <a:p>
            <a:pPr fontAlgn="base">
              <a:spcBef>
                <a:spcPct val="50000"/>
              </a:spcBef>
              <a:spcAft>
                <a:spcPct val="0"/>
              </a:spcAft>
              <a:defRPr/>
            </a:pPr>
            <a:endParaRPr lang="de-DE" sz="2400" dirty="0">
              <a:solidFill>
                <a:srgbClr val="000099"/>
              </a:solidFill>
            </a:endParaRPr>
          </a:p>
          <a:p>
            <a:pPr algn="ctr" fontAlgn="base">
              <a:spcBef>
                <a:spcPct val="50000"/>
              </a:spcBef>
              <a:spcAft>
                <a:spcPct val="0"/>
              </a:spcAft>
              <a:defRPr/>
            </a:pPr>
            <a:r>
              <a:rPr lang="de-DE" sz="2800" dirty="0">
                <a:solidFill>
                  <a:srgbClr val="FFFFFF"/>
                </a:solidFill>
                <a:effectLst>
                  <a:outerShdw blurRad="38100" dist="38100" dir="2700000" algn="tl">
                    <a:srgbClr val="000000"/>
                  </a:outerShdw>
                </a:effectLst>
              </a:rPr>
              <a:t>Dimensionen der Sozialisation</a:t>
            </a:r>
          </a:p>
          <a:p>
            <a:pPr fontAlgn="base">
              <a:spcBef>
                <a:spcPct val="50000"/>
              </a:spcBef>
              <a:spcAft>
                <a:spcPct val="0"/>
              </a:spcAft>
              <a:defRPr/>
            </a:pPr>
            <a:endParaRPr lang="de-DE" sz="1800" b="0" dirty="0">
              <a:solidFill>
                <a:srgbClr val="FFFFFF"/>
              </a:solidFill>
            </a:endParaRPr>
          </a:p>
          <a:p>
            <a:pPr fontAlgn="base">
              <a:spcBef>
                <a:spcPct val="50000"/>
              </a:spcBef>
              <a:spcAft>
                <a:spcPct val="0"/>
              </a:spcAft>
              <a:defRPr/>
            </a:pPr>
            <a:endParaRPr lang="de-DE" sz="1800" b="0" dirty="0">
              <a:solidFill>
                <a:srgbClr val="FFFFFF"/>
              </a:solidFill>
            </a:endParaRPr>
          </a:p>
          <a:p>
            <a:pPr fontAlgn="base">
              <a:spcBef>
                <a:spcPct val="50000"/>
              </a:spcBef>
              <a:spcAft>
                <a:spcPct val="0"/>
              </a:spcAft>
              <a:defRPr/>
            </a:pPr>
            <a:endParaRPr lang="de-DE" sz="1800" b="0" dirty="0">
              <a:solidFill>
                <a:srgbClr val="FFFFFF"/>
              </a:solidFill>
            </a:endParaRPr>
          </a:p>
          <a:p>
            <a:pPr fontAlgn="base">
              <a:spcBef>
                <a:spcPct val="50000"/>
              </a:spcBef>
              <a:spcAft>
                <a:spcPct val="0"/>
              </a:spcAft>
              <a:defRPr/>
            </a:pPr>
            <a:endParaRPr lang="de-DE" sz="1800" b="0" dirty="0">
              <a:solidFill>
                <a:srgbClr val="FFFFFF"/>
              </a:solidFill>
            </a:endParaRPr>
          </a:p>
          <a:p>
            <a:pPr fontAlgn="base">
              <a:spcBef>
                <a:spcPct val="50000"/>
              </a:spcBef>
              <a:spcAft>
                <a:spcPct val="0"/>
              </a:spcAft>
              <a:defRPr/>
            </a:pPr>
            <a:endParaRPr lang="de-DE" sz="1800" b="0" dirty="0">
              <a:solidFill>
                <a:srgbClr val="FFFFFF"/>
              </a:solidFill>
            </a:endParaRPr>
          </a:p>
          <a:p>
            <a:pPr fontAlgn="base">
              <a:spcBef>
                <a:spcPct val="50000"/>
              </a:spcBef>
              <a:spcAft>
                <a:spcPct val="0"/>
              </a:spcAft>
              <a:defRPr/>
            </a:pPr>
            <a:endParaRPr lang="de-DE" sz="1800" b="0" dirty="0">
              <a:solidFill>
                <a:srgbClr val="FFFFFF"/>
              </a:solidFill>
            </a:endParaRPr>
          </a:p>
          <a:p>
            <a:pPr algn="just" fontAlgn="base">
              <a:spcBef>
                <a:spcPct val="50000"/>
              </a:spcBef>
              <a:spcAft>
                <a:spcPct val="0"/>
              </a:spcAft>
              <a:defRPr/>
            </a:pPr>
            <a:r>
              <a:rPr lang="de-DE" sz="2000" b="0" dirty="0">
                <a:solidFill>
                  <a:srgbClr val="FFFFFF"/>
                </a:solidFill>
              </a:rPr>
              <a:t>Solidarität entwickelt sich etwa vom 10. Lebensjahr an, Ich-Stärke, insbesondere aber Ich-Identität entwickeln sich im wesentlichen vom 14. Lebensjahr an. </a:t>
            </a:r>
          </a:p>
          <a:p>
            <a:pPr algn="just" fontAlgn="base">
              <a:spcBef>
                <a:spcPct val="50000"/>
              </a:spcBef>
              <a:spcAft>
                <a:spcPct val="0"/>
              </a:spcAft>
              <a:defRPr/>
            </a:pPr>
            <a:r>
              <a:rPr lang="de-DE" sz="2000" b="0" dirty="0">
                <a:solidFill>
                  <a:srgbClr val="FFFFFF"/>
                </a:solidFill>
              </a:rPr>
              <a:t>Die eigentliche Identitätsbildung erfolgt in der Adoleszenzkrise, die oft mit dem Zwang parallel läuft, sich in gesellschaftlichen Wettbewerbssystemen durchzusetzen und in ersten Berufsrollen zu behaupten.</a:t>
            </a:r>
          </a:p>
          <a:p>
            <a:pPr algn="just" fontAlgn="base">
              <a:spcBef>
                <a:spcPct val="50000"/>
              </a:spcBef>
              <a:spcAft>
                <a:spcPct val="0"/>
              </a:spcAft>
              <a:defRPr/>
            </a:pPr>
            <a:r>
              <a:rPr lang="de-DE" sz="1600" b="0" i="1" dirty="0">
                <a:solidFill>
                  <a:srgbClr val="FFFFFF"/>
                </a:solidFill>
              </a:rPr>
              <a:t>Quelle: Heinemann 1998</a:t>
            </a:r>
          </a:p>
          <a:p>
            <a:pPr fontAlgn="base">
              <a:spcBef>
                <a:spcPct val="50000"/>
              </a:spcBef>
              <a:spcAft>
                <a:spcPct val="0"/>
              </a:spcAft>
              <a:defRPr/>
            </a:pPr>
            <a:endParaRPr lang="de-AT" sz="1600" b="0" i="1" dirty="0">
              <a:solidFill>
                <a:srgbClr val="FFFFFF"/>
              </a:solidFill>
            </a:endParaRPr>
          </a:p>
          <a:p>
            <a:pPr fontAlgn="base">
              <a:spcBef>
                <a:spcPct val="50000"/>
              </a:spcBef>
              <a:spcAft>
                <a:spcPct val="0"/>
              </a:spcAft>
              <a:defRPr/>
            </a:pPr>
            <a:endParaRPr lang="de-AT" sz="1800" i="1" dirty="0">
              <a:solidFill>
                <a:srgbClr val="000099"/>
              </a:solidFill>
            </a:endParaRPr>
          </a:p>
        </p:txBody>
      </p:sp>
      <p:grpSp>
        <p:nvGrpSpPr>
          <p:cNvPr id="207875" name="Group 3"/>
          <p:cNvGrpSpPr>
            <a:grpSpLocks/>
          </p:cNvGrpSpPr>
          <p:nvPr/>
        </p:nvGrpSpPr>
        <p:grpSpPr bwMode="auto">
          <a:xfrm>
            <a:off x="4079876" y="1635125"/>
            <a:ext cx="627063" cy="1512888"/>
            <a:chOff x="1670" y="1028"/>
            <a:chExt cx="395" cy="946"/>
          </a:xfrm>
        </p:grpSpPr>
        <p:sp>
          <p:nvSpPr>
            <p:cNvPr id="207877" name="AutoShape 4"/>
            <p:cNvSpPr>
              <a:spLocks noChangeArrowheads="1"/>
            </p:cNvSpPr>
            <p:nvPr/>
          </p:nvSpPr>
          <p:spPr bwMode="auto">
            <a:xfrm>
              <a:off x="1682" y="1028"/>
              <a:ext cx="383" cy="102"/>
            </a:xfrm>
            <a:prstGeom prst="rightArrow">
              <a:avLst>
                <a:gd name="adj1" fmla="val 50000"/>
                <a:gd name="adj2" fmla="val 93873"/>
              </a:avLst>
            </a:prstGeom>
            <a:solidFill>
              <a:schemeClr val="tx1"/>
            </a:solidFill>
            <a:ln w="9525">
              <a:solidFill>
                <a:schemeClr val="bg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endParaRPr lang="de-DE" altLang="de-DE" sz="2600" b="1">
                <a:solidFill>
                  <a:srgbClr val="FFFFFF"/>
                </a:solidFill>
                <a:latin typeface="Verdana" panose="020B0604030504040204" pitchFamily="34" charset="0"/>
              </a:endParaRPr>
            </a:p>
          </p:txBody>
        </p:sp>
        <p:sp>
          <p:nvSpPr>
            <p:cNvPr id="207878" name="AutoShape 5"/>
            <p:cNvSpPr>
              <a:spLocks noChangeArrowheads="1"/>
            </p:cNvSpPr>
            <p:nvPr/>
          </p:nvSpPr>
          <p:spPr bwMode="auto">
            <a:xfrm>
              <a:off x="1680" y="1296"/>
              <a:ext cx="383" cy="102"/>
            </a:xfrm>
            <a:prstGeom prst="rightArrow">
              <a:avLst>
                <a:gd name="adj1" fmla="val 50000"/>
                <a:gd name="adj2" fmla="val 93873"/>
              </a:avLst>
            </a:prstGeom>
            <a:solidFill>
              <a:schemeClr val="tx1"/>
            </a:solidFill>
            <a:ln w="9525">
              <a:solidFill>
                <a:schemeClr val="bg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endParaRPr lang="de-DE" altLang="de-DE" sz="2600" b="1">
                <a:solidFill>
                  <a:srgbClr val="FFFFFF"/>
                </a:solidFill>
                <a:latin typeface="Verdana" panose="020B0604030504040204" pitchFamily="34" charset="0"/>
              </a:endParaRPr>
            </a:p>
          </p:txBody>
        </p:sp>
        <p:sp>
          <p:nvSpPr>
            <p:cNvPr id="207879" name="AutoShape 6"/>
            <p:cNvSpPr>
              <a:spLocks noChangeArrowheads="1"/>
            </p:cNvSpPr>
            <p:nvPr/>
          </p:nvSpPr>
          <p:spPr bwMode="auto">
            <a:xfrm>
              <a:off x="1670" y="1584"/>
              <a:ext cx="383" cy="102"/>
            </a:xfrm>
            <a:prstGeom prst="rightArrow">
              <a:avLst>
                <a:gd name="adj1" fmla="val 50000"/>
                <a:gd name="adj2" fmla="val 93873"/>
              </a:avLst>
            </a:prstGeom>
            <a:solidFill>
              <a:schemeClr val="tx1"/>
            </a:solidFill>
            <a:ln w="9525">
              <a:solidFill>
                <a:schemeClr val="bg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endParaRPr lang="de-DE" altLang="de-DE" sz="2600" b="1">
                <a:solidFill>
                  <a:srgbClr val="FFFFFF"/>
                </a:solidFill>
                <a:latin typeface="Verdana" panose="020B0604030504040204" pitchFamily="34" charset="0"/>
              </a:endParaRPr>
            </a:p>
          </p:txBody>
        </p:sp>
        <p:sp>
          <p:nvSpPr>
            <p:cNvPr id="207880" name="AutoShape 7"/>
            <p:cNvSpPr>
              <a:spLocks noChangeArrowheads="1"/>
            </p:cNvSpPr>
            <p:nvPr/>
          </p:nvSpPr>
          <p:spPr bwMode="auto">
            <a:xfrm>
              <a:off x="1680" y="1872"/>
              <a:ext cx="383" cy="102"/>
            </a:xfrm>
            <a:prstGeom prst="rightArrow">
              <a:avLst>
                <a:gd name="adj1" fmla="val 50000"/>
                <a:gd name="adj2" fmla="val 93873"/>
              </a:avLst>
            </a:prstGeom>
            <a:solidFill>
              <a:schemeClr val="tx1"/>
            </a:solidFill>
            <a:ln w="9525">
              <a:solidFill>
                <a:schemeClr val="bg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FontTx/>
                <a:buNone/>
              </a:pPr>
              <a:endParaRPr lang="de-DE" altLang="de-DE" sz="2600" b="1">
                <a:solidFill>
                  <a:srgbClr val="FFFFFF"/>
                </a:solidFill>
                <a:latin typeface="Verdana" panose="020B0604030504040204" pitchFamily="34" charset="0"/>
              </a:endParaRPr>
            </a:p>
          </p:txBody>
        </p:sp>
      </p:grpSp>
      <p:sp>
        <p:nvSpPr>
          <p:cNvPr id="291848" name="Text Box 8"/>
          <p:cNvSpPr txBox="1">
            <a:spLocks noChangeArrowheads="1"/>
          </p:cNvSpPr>
          <p:nvPr/>
        </p:nvSpPr>
        <p:spPr bwMode="auto">
          <a:xfrm>
            <a:off x="4872038" y="1341438"/>
            <a:ext cx="35125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fontAlgn="base">
              <a:lnSpc>
                <a:spcPct val="160000"/>
              </a:lnSpc>
              <a:spcBef>
                <a:spcPct val="0"/>
              </a:spcBef>
              <a:spcAft>
                <a:spcPct val="0"/>
              </a:spcAft>
              <a:buClrTx/>
              <a:buSzTx/>
              <a:buFontTx/>
              <a:buNone/>
            </a:pPr>
            <a:r>
              <a:rPr lang="de-DE" altLang="de-DE" sz="2000" b="1">
                <a:solidFill>
                  <a:srgbClr val="FFFFFF"/>
                </a:solidFill>
                <a:latin typeface="Verdana" panose="020B0604030504040204" pitchFamily="34" charset="0"/>
              </a:rPr>
              <a:t>Normative Konformität</a:t>
            </a:r>
          </a:p>
          <a:p>
            <a:pPr fontAlgn="base">
              <a:lnSpc>
                <a:spcPct val="160000"/>
              </a:lnSpc>
              <a:spcBef>
                <a:spcPct val="0"/>
              </a:spcBef>
              <a:spcAft>
                <a:spcPct val="0"/>
              </a:spcAft>
              <a:buClrTx/>
              <a:buSzTx/>
              <a:buFontTx/>
              <a:buNone/>
            </a:pPr>
            <a:r>
              <a:rPr lang="de-DE" altLang="de-DE" sz="2000" b="1">
                <a:solidFill>
                  <a:srgbClr val="FFFFFF"/>
                </a:solidFill>
                <a:latin typeface="Verdana" panose="020B0604030504040204" pitchFamily="34" charset="0"/>
              </a:rPr>
              <a:t>Ich-Identität</a:t>
            </a:r>
          </a:p>
          <a:p>
            <a:pPr fontAlgn="base">
              <a:lnSpc>
                <a:spcPct val="160000"/>
              </a:lnSpc>
              <a:spcBef>
                <a:spcPct val="0"/>
              </a:spcBef>
              <a:spcAft>
                <a:spcPct val="0"/>
              </a:spcAft>
              <a:buClrTx/>
              <a:buSzTx/>
              <a:buFontTx/>
              <a:buNone/>
            </a:pPr>
            <a:r>
              <a:rPr lang="de-DE" altLang="de-DE" sz="2000" b="1">
                <a:solidFill>
                  <a:srgbClr val="FFFFFF"/>
                </a:solidFill>
                <a:latin typeface="Verdana" panose="020B0604030504040204" pitchFamily="34" charset="0"/>
              </a:rPr>
              <a:t>Ich-Stärke</a:t>
            </a:r>
          </a:p>
          <a:p>
            <a:pPr fontAlgn="base">
              <a:lnSpc>
                <a:spcPct val="160000"/>
              </a:lnSpc>
              <a:spcBef>
                <a:spcPct val="0"/>
              </a:spcBef>
              <a:spcAft>
                <a:spcPct val="0"/>
              </a:spcAft>
              <a:buClrTx/>
              <a:buSzTx/>
              <a:buFontTx/>
              <a:buNone/>
            </a:pPr>
            <a:r>
              <a:rPr lang="de-DE" altLang="de-DE" sz="2000" b="1">
                <a:solidFill>
                  <a:srgbClr val="FFFFFF"/>
                </a:solidFill>
                <a:latin typeface="Verdana" panose="020B0604030504040204" pitchFamily="34" charset="0"/>
              </a:rPr>
              <a:t>Solidarität</a:t>
            </a:r>
          </a:p>
          <a:p>
            <a:pPr fontAlgn="base">
              <a:spcBef>
                <a:spcPct val="0"/>
              </a:spcBef>
              <a:spcAft>
                <a:spcPct val="0"/>
              </a:spcAft>
              <a:buClrTx/>
              <a:buSzTx/>
              <a:buFontTx/>
              <a:buNone/>
            </a:pPr>
            <a:endParaRPr lang="de-AT" altLang="de-DE" sz="2000" b="1">
              <a:solidFill>
                <a:srgbClr val="FFFFFF"/>
              </a:solidFill>
              <a:latin typeface="Verdana" panose="020B0604030504040204" pitchFamily="34" charset="0"/>
            </a:endParaRPr>
          </a:p>
        </p:txBody>
      </p:sp>
    </p:spTree>
    <p:extLst>
      <p:ext uri="{BB962C8B-B14F-4D97-AF65-F5344CB8AC3E}">
        <p14:creationId xmlns:p14="http://schemas.microsoft.com/office/powerpoint/2010/main" val="2004131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1848">
                                            <p:txEl>
                                              <p:pRg st="0" end="0"/>
                                            </p:txEl>
                                          </p:spTgt>
                                        </p:tgtEl>
                                        <p:attrNameLst>
                                          <p:attrName>style.visibility</p:attrName>
                                        </p:attrNameLst>
                                      </p:cBhvr>
                                      <p:to>
                                        <p:strVal val="visible"/>
                                      </p:to>
                                    </p:set>
                                    <p:animEffect transition="in" filter="dissolve">
                                      <p:cBhvr>
                                        <p:cTn id="7" dur="500"/>
                                        <p:tgtEl>
                                          <p:spTgt spid="2918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1848">
                                            <p:txEl>
                                              <p:pRg st="1" end="1"/>
                                            </p:txEl>
                                          </p:spTgt>
                                        </p:tgtEl>
                                        <p:attrNameLst>
                                          <p:attrName>style.visibility</p:attrName>
                                        </p:attrNameLst>
                                      </p:cBhvr>
                                      <p:to>
                                        <p:strVal val="visible"/>
                                      </p:to>
                                    </p:set>
                                    <p:animEffect transition="in" filter="dissolve">
                                      <p:cBhvr>
                                        <p:cTn id="12" dur="500"/>
                                        <p:tgtEl>
                                          <p:spTgt spid="2918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1848">
                                            <p:txEl>
                                              <p:pRg st="2" end="2"/>
                                            </p:txEl>
                                          </p:spTgt>
                                        </p:tgtEl>
                                        <p:attrNameLst>
                                          <p:attrName>style.visibility</p:attrName>
                                        </p:attrNameLst>
                                      </p:cBhvr>
                                      <p:to>
                                        <p:strVal val="visible"/>
                                      </p:to>
                                    </p:set>
                                    <p:animEffect transition="in" filter="dissolve">
                                      <p:cBhvr>
                                        <p:cTn id="17" dur="500"/>
                                        <p:tgtEl>
                                          <p:spTgt spid="2918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1848">
                                            <p:txEl>
                                              <p:pRg st="3" end="3"/>
                                            </p:txEl>
                                          </p:spTgt>
                                        </p:tgtEl>
                                        <p:attrNameLst>
                                          <p:attrName>style.visibility</p:attrName>
                                        </p:attrNameLst>
                                      </p:cBhvr>
                                      <p:to>
                                        <p:strVal val="visible"/>
                                      </p:to>
                                    </p:set>
                                    <p:animEffect transition="in" filter="dissolve">
                                      <p:cBhvr>
                                        <p:cTn id="22" dur="500"/>
                                        <p:tgtEl>
                                          <p:spTgt spid="29184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91842">
                                            <p:txEl>
                                              <p:pRg st="8" end="8"/>
                                            </p:txEl>
                                          </p:spTgt>
                                        </p:tgtEl>
                                        <p:attrNameLst>
                                          <p:attrName>style.visibility</p:attrName>
                                        </p:attrNameLst>
                                      </p:cBhvr>
                                      <p:to>
                                        <p:strVal val="visible"/>
                                      </p:to>
                                    </p:set>
                                    <p:animEffect transition="in" filter="dissolve">
                                      <p:cBhvr>
                                        <p:cTn id="27" dur="500"/>
                                        <p:tgtEl>
                                          <p:spTgt spid="291842">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91842">
                                            <p:txEl>
                                              <p:pRg st="9" end="9"/>
                                            </p:txEl>
                                          </p:spTgt>
                                        </p:tgtEl>
                                        <p:attrNameLst>
                                          <p:attrName>style.visibility</p:attrName>
                                        </p:attrNameLst>
                                      </p:cBhvr>
                                      <p:to>
                                        <p:strVal val="visible"/>
                                      </p:to>
                                    </p:set>
                                    <p:animEffect transition="in" filter="dissolve">
                                      <p:cBhvr>
                                        <p:cTn id="30" dur="500"/>
                                        <p:tgtEl>
                                          <p:spTgt spid="291842">
                                            <p:txEl>
                                              <p:pRg st="9" end="9"/>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91842">
                                            <p:txEl>
                                              <p:pRg st="10" end="10"/>
                                            </p:txEl>
                                          </p:spTgt>
                                        </p:tgtEl>
                                        <p:attrNameLst>
                                          <p:attrName>style.visibility</p:attrName>
                                        </p:attrNameLst>
                                      </p:cBhvr>
                                      <p:to>
                                        <p:strVal val="visible"/>
                                      </p:to>
                                    </p:set>
                                    <p:animEffect transition="in" filter="dissolve">
                                      <p:cBhvr>
                                        <p:cTn id="33" dur="500"/>
                                        <p:tgtEl>
                                          <p:spTgt spid="2918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5" descr="X:\gesamt\Bilder\Scan\Das Spiel ist das Ernste_1_kl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100013"/>
            <a:ext cx="9251950" cy="919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3"/>
          <p:cNvSpPr txBox="1">
            <a:spLocks noChangeArrowheads="1"/>
          </p:cNvSpPr>
          <p:nvPr/>
        </p:nvSpPr>
        <p:spPr bwMode="auto">
          <a:xfrm>
            <a:off x="2873376" y="476250"/>
            <a:ext cx="6443663" cy="2298700"/>
          </a:xfrm>
          <a:prstGeom prst="rect">
            <a:avLst/>
          </a:prstGeom>
          <a:solidFill>
            <a:schemeClr val="tx1">
              <a:alpha val="70000"/>
            </a:schemeClr>
          </a:solidFill>
          <a:ln w="9525">
            <a:solidFill>
              <a:schemeClr val="tx1"/>
            </a:solidFill>
            <a:miter lim="800000"/>
            <a:headEnd/>
            <a:tailEnd/>
          </a:ln>
        </p:spPr>
        <p:txBody>
          <a:bodyPr>
            <a:spAutoFit/>
          </a:bodyPr>
          <a:lstStyle>
            <a:lvl1pPr eaLnBrk="0" hangingPunct="0">
              <a:defRPr sz="2600" b="1">
                <a:solidFill>
                  <a:schemeClr val="tx1"/>
                </a:solidFill>
                <a:latin typeface="Verdana" pitchFamily="34" charset="0"/>
                <a:ea typeface="ＭＳ Ｐゴシック" charset="-128"/>
              </a:defRPr>
            </a:lvl1pPr>
            <a:lvl2pPr marL="37931725" indent="-37474525" eaLnBrk="0" hangingPunct="0">
              <a:defRPr sz="2600" b="1">
                <a:solidFill>
                  <a:schemeClr val="tx1"/>
                </a:solidFill>
                <a:latin typeface="Verdana" pitchFamily="34" charset="0"/>
                <a:ea typeface="ＭＳ Ｐゴシック" charset="-128"/>
              </a:defRPr>
            </a:lvl2pPr>
            <a:lvl3pPr eaLnBrk="0" hangingPunct="0">
              <a:defRPr sz="2600" b="1">
                <a:solidFill>
                  <a:schemeClr val="tx1"/>
                </a:solidFill>
                <a:latin typeface="Verdana" pitchFamily="34" charset="0"/>
                <a:ea typeface="ＭＳ Ｐゴシック" charset="-128"/>
              </a:defRPr>
            </a:lvl3pPr>
            <a:lvl4pPr eaLnBrk="0" hangingPunct="0">
              <a:defRPr sz="2600" b="1">
                <a:solidFill>
                  <a:schemeClr val="tx1"/>
                </a:solidFill>
                <a:latin typeface="Verdana" pitchFamily="34" charset="0"/>
                <a:ea typeface="ＭＳ Ｐゴシック" charset="-128"/>
              </a:defRPr>
            </a:lvl4pPr>
            <a:lvl5pPr eaLnBrk="0" hangingPunct="0">
              <a:defRPr sz="2600" b="1">
                <a:solidFill>
                  <a:schemeClr val="tx1"/>
                </a:solidFill>
                <a:latin typeface="Verdana" pitchFamily="34" charset="0"/>
                <a:ea typeface="ＭＳ Ｐゴシック" charset="-128"/>
              </a:defRPr>
            </a:lvl5pPr>
            <a:lvl6pPr marL="457200" eaLnBrk="0" fontAlgn="base" hangingPunct="0">
              <a:spcBef>
                <a:spcPct val="0"/>
              </a:spcBef>
              <a:spcAft>
                <a:spcPct val="0"/>
              </a:spcAft>
              <a:defRPr sz="2600" b="1">
                <a:solidFill>
                  <a:schemeClr val="tx1"/>
                </a:solidFill>
                <a:latin typeface="Verdana" pitchFamily="34" charset="0"/>
                <a:ea typeface="ＭＳ Ｐゴシック" charset="-128"/>
              </a:defRPr>
            </a:lvl6pPr>
            <a:lvl7pPr marL="914400" eaLnBrk="0" fontAlgn="base" hangingPunct="0">
              <a:spcBef>
                <a:spcPct val="0"/>
              </a:spcBef>
              <a:spcAft>
                <a:spcPct val="0"/>
              </a:spcAft>
              <a:defRPr sz="2600" b="1">
                <a:solidFill>
                  <a:schemeClr val="tx1"/>
                </a:solidFill>
                <a:latin typeface="Verdana" pitchFamily="34" charset="0"/>
                <a:ea typeface="ＭＳ Ｐゴシック" charset="-128"/>
              </a:defRPr>
            </a:lvl7pPr>
            <a:lvl8pPr marL="1371600" eaLnBrk="0" fontAlgn="base" hangingPunct="0">
              <a:spcBef>
                <a:spcPct val="0"/>
              </a:spcBef>
              <a:spcAft>
                <a:spcPct val="0"/>
              </a:spcAft>
              <a:defRPr sz="2600" b="1">
                <a:solidFill>
                  <a:schemeClr val="tx1"/>
                </a:solidFill>
                <a:latin typeface="Verdana" pitchFamily="34" charset="0"/>
                <a:ea typeface="ＭＳ Ｐゴシック" charset="-128"/>
              </a:defRPr>
            </a:lvl8pPr>
            <a:lvl9pPr marL="1828800" eaLnBrk="0" fontAlgn="base" hangingPunct="0">
              <a:spcBef>
                <a:spcPct val="0"/>
              </a:spcBef>
              <a:spcAft>
                <a:spcPct val="0"/>
              </a:spcAft>
              <a:defRPr sz="2600" b="1">
                <a:solidFill>
                  <a:schemeClr val="tx1"/>
                </a:solidFill>
                <a:latin typeface="Verdana" pitchFamily="34" charset="0"/>
                <a:ea typeface="ＭＳ Ｐゴシック" charset="-128"/>
              </a:defRPr>
            </a:lvl9pPr>
          </a:lstStyle>
          <a:p>
            <a:pPr algn="ctr" fontAlgn="base">
              <a:spcBef>
                <a:spcPct val="50000"/>
              </a:spcBef>
              <a:spcAft>
                <a:spcPct val="0"/>
              </a:spcAft>
              <a:defRPr/>
            </a:pPr>
            <a:r>
              <a:rPr lang="de-AT" sz="3600" dirty="0">
                <a:solidFill>
                  <a:srgbClr val="080808"/>
                </a:solidFill>
                <a:effectLst>
                  <a:outerShdw blurRad="38100" dist="38100" dir="2700000" algn="tl">
                    <a:srgbClr val="C0C0C0"/>
                  </a:outerShdw>
                </a:effectLst>
              </a:rPr>
              <a:t>Sozialisationsinstanzen</a:t>
            </a:r>
            <a:r>
              <a:rPr lang="de-AT" sz="3200" dirty="0">
                <a:solidFill>
                  <a:srgbClr val="080808"/>
                </a:solidFill>
                <a:effectLst>
                  <a:outerShdw blurRad="38100" dist="38100" dir="2700000" algn="tl">
                    <a:srgbClr val="C0C0C0"/>
                  </a:outerShdw>
                </a:effectLst>
              </a:rPr>
              <a:t> </a:t>
            </a:r>
          </a:p>
          <a:p>
            <a:pPr algn="ctr" fontAlgn="base">
              <a:spcBef>
                <a:spcPct val="50000"/>
              </a:spcBef>
              <a:spcAft>
                <a:spcPct val="0"/>
              </a:spcAft>
              <a:defRPr/>
            </a:pPr>
            <a:r>
              <a:rPr lang="de-AT" sz="3600" dirty="0">
                <a:solidFill>
                  <a:srgbClr val="080808"/>
                </a:solidFill>
                <a:effectLst>
                  <a:outerShdw blurRad="38100" dist="38100" dir="2700000" algn="tl">
                    <a:srgbClr val="C0C0C0"/>
                  </a:outerShdw>
                </a:effectLst>
              </a:rPr>
              <a:t>und</a:t>
            </a:r>
            <a:r>
              <a:rPr lang="de-AT" sz="3200" dirty="0">
                <a:solidFill>
                  <a:srgbClr val="080808"/>
                </a:solidFill>
                <a:effectLst>
                  <a:outerShdw blurRad="38100" dist="38100" dir="2700000" algn="tl">
                    <a:srgbClr val="C0C0C0"/>
                  </a:outerShdw>
                </a:effectLst>
              </a:rPr>
              <a:t> </a:t>
            </a:r>
          </a:p>
          <a:p>
            <a:pPr algn="ctr" fontAlgn="base">
              <a:spcBef>
                <a:spcPct val="50000"/>
              </a:spcBef>
              <a:spcAft>
                <a:spcPct val="0"/>
              </a:spcAft>
              <a:defRPr/>
            </a:pPr>
            <a:r>
              <a:rPr lang="de-AT" sz="3600" dirty="0">
                <a:solidFill>
                  <a:srgbClr val="080808"/>
                </a:solidFill>
                <a:effectLst>
                  <a:outerShdw blurRad="38100" dist="38100" dir="2700000" algn="tl">
                    <a:srgbClr val="C0C0C0"/>
                  </a:outerShdw>
                </a:effectLst>
              </a:rPr>
              <a:t>Sportausübung</a:t>
            </a:r>
            <a:endParaRPr lang="de-AT" sz="3600" b="0" dirty="0">
              <a:solidFill>
                <a:srgbClr val="080808"/>
              </a:solidFill>
              <a:effectLst>
                <a:outerShdw blurRad="38100" dist="38100" dir="2700000" algn="tl">
                  <a:srgbClr val="C0C0C0"/>
                </a:outerShdw>
              </a:effectLst>
            </a:endParaRPr>
          </a:p>
        </p:txBody>
      </p:sp>
      <p:sp>
        <p:nvSpPr>
          <p:cNvPr id="289796" name="Text Box 4"/>
          <p:cNvSpPr txBox="1">
            <a:spLocks noChangeArrowheads="1"/>
          </p:cNvSpPr>
          <p:nvPr/>
        </p:nvSpPr>
        <p:spPr bwMode="auto">
          <a:xfrm>
            <a:off x="2782889" y="4076701"/>
            <a:ext cx="6624637" cy="2155825"/>
          </a:xfrm>
          <a:prstGeom prst="rect">
            <a:avLst/>
          </a:prstGeom>
          <a:solidFill>
            <a:schemeClr val="tx1">
              <a:alpha val="70195"/>
            </a:schemeClr>
          </a:solidFill>
          <a:ln w="9525">
            <a:solidFill>
              <a:schemeClr val="tx1"/>
            </a:solidFill>
            <a:miter lim="800000"/>
            <a:headEnd/>
            <a:tailEnd/>
          </a:ln>
        </p:spPr>
        <p:txBody>
          <a:bodyPr>
            <a:spAutoFit/>
          </a:bodyPr>
          <a:lstStyle>
            <a:lvl1pPr marL="342900" indent="-342900">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lvl="2" eaLnBrk="0" fontAlgn="base" hangingPunct="0">
              <a:spcBef>
                <a:spcPct val="0"/>
              </a:spcBef>
              <a:spcAft>
                <a:spcPct val="0"/>
              </a:spcAft>
              <a:buClr>
                <a:srgbClr val="080808"/>
              </a:buClr>
              <a:buSzTx/>
              <a:buFont typeface="Wingdings" panose="05000000000000000000" pitchFamily="2" charset="2"/>
              <a:buChar char="§"/>
            </a:pPr>
            <a:r>
              <a:rPr lang="de-AT" altLang="de-DE" b="1">
                <a:solidFill>
                  <a:srgbClr val="080808"/>
                </a:solidFill>
                <a:latin typeface="Verdana" panose="020B0604030504040204" pitchFamily="34" charset="0"/>
              </a:rPr>
              <a:t> Familie / signifikante Andere</a:t>
            </a:r>
          </a:p>
          <a:p>
            <a:pPr lvl="2" eaLnBrk="0" fontAlgn="base" hangingPunct="0">
              <a:spcBef>
                <a:spcPct val="0"/>
              </a:spcBef>
              <a:spcAft>
                <a:spcPct val="0"/>
              </a:spcAft>
              <a:buClr>
                <a:srgbClr val="FFFFFF"/>
              </a:buClr>
              <a:buSzTx/>
              <a:buFont typeface="Wingdings" panose="05000000000000000000" pitchFamily="2" charset="2"/>
              <a:buNone/>
            </a:pPr>
            <a:endParaRPr lang="de-AT" altLang="de-DE" sz="500" b="1">
              <a:solidFill>
                <a:srgbClr val="080808"/>
              </a:solidFill>
              <a:latin typeface="Verdana" panose="020B0604030504040204" pitchFamily="34" charset="0"/>
            </a:endParaRPr>
          </a:p>
          <a:p>
            <a:pPr lvl="2" eaLnBrk="0" fontAlgn="base" hangingPunct="0">
              <a:spcBef>
                <a:spcPct val="0"/>
              </a:spcBef>
              <a:spcAft>
                <a:spcPct val="0"/>
              </a:spcAft>
              <a:buClr>
                <a:srgbClr val="080808"/>
              </a:buClr>
              <a:buSzTx/>
              <a:buFont typeface="Wingdings" panose="05000000000000000000" pitchFamily="2" charset="2"/>
              <a:buChar char="§"/>
            </a:pPr>
            <a:r>
              <a:rPr lang="de-AT" altLang="de-DE" b="1">
                <a:solidFill>
                  <a:srgbClr val="080808"/>
                </a:solidFill>
                <a:latin typeface="Verdana" panose="020B0604030504040204" pitchFamily="34" charset="0"/>
              </a:rPr>
              <a:t> Peer group </a:t>
            </a:r>
          </a:p>
          <a:p>
            <a:pPr lvl="2" eaLnBrk="0" fontAlgn="base" hangingPunct="0">
              <a:spcBef>
                <a:spcPct val="0"/>
              </a:spcBef>
              <a:spcAft>
                <a:spcPct val="0"/>
              </a:spcAft>
              <a:buClr>
                <a:srgbClr val="FFFFFF"/>
              </a:buClr>
              <a:buSzTx/>
              <a:buFont typeface="Wingdings" panose="05000000000000000000" pitchFamily="2" charset="2"/>
              <a:buNone/>
            </a:pPr>
            <a:r>
              <a:rPr lang="de-AT" altLang="de-DE">
                <a:solidFill>
                  <a:srgbClr val="080808"/>
                </a:solidFill>
                <a:latin typeface="Verdana" panose="020B0604030504040204" pitchFamily="34" charset="0"/>
              </a:rPr>
              <a:t>  (Gruppe der Gleichaltrigen)</a:t>
            </a:r>
          </a:p>
          <a:p>
            <a:pPr lvl="2" eaLnBrk="0" fontAlgn="base" hangingPunct="0">
              <a:spcBef>
                <a:spcPct val="0"/>
              </a:spcBef>
              <a:spcAft>
                <a:spcPct val="0"/>
              </a:spcAft>
              <a:buClr>
                <a:srgbClr val="FFFFFF"/>
              </a:buClr>
              <a:buSzTx/>
              <a:buFont typeface="Wingdings" panose="05000000000000000000" pitchFamily="2" charset="2"/>
              <a:buNone/>
            </a:pPr>
            <a:endParaRPr lang="de-AT" altLang="de-DE" sz="500">
              <a:solidFill>
                <a:srgbClr val="080808"/>
              </a:solidFill>
              <a:latin typeface="Verdana" panose="020B0604030504040204" pitchFamily="34" charset="0"/>
            </a:endParaRPr>
          </a:p>
          <a:p>
            <a:pPr lvl="2" eaLnBrk="0" fontAlgn="base" hangingPunct="0">
              <a:spcBef>
                <a:spcPct val="0"/>
              </a:spcBef>
              <a:spcAft>
                <a:spcPct val="0"/>
              </a:spcAft>
              <a:buClr>
                <a:srgbClr val="080808"/>
              </a:buClr>
              <a:buSzTx/>
              <a:buFont typeface="Wingdings" panose="05000000000000000000" pitchFamily="2" charset="2"/>
              <a:buChar char="§"/>
            </a:pPr>
            <a:r>
              <a:rPr lang="de-AT" altLang="de-DE">
                <a:solidFill>
                  <a:srgbClr val="080808"/>
                </a:solidFill>
                <a:latin typeface="Verdana" panose="020B0604030504040204" pitchFamily="34" charset="0"/>
              </a:rPr>
              <a:t> </a:t>
            </a:r>
            <a:r>
              <a:rPr lang="de-AT" altLang="de-DE" b="1">
                <a:solidFill>
                  <a:srgbClr val="080808"/>
                </a:solidFill>
                <a:latin typeface="Verdana" panose="020B0604030504040204" pitchFamily="34" charset="0"/>
              </a:rPr>
              <a:t>Schule</a:t>
            </a:r>
          </a:p>
          <a:p>
            <a:pPr lvl="2" eaLnBrk="0" fontAlgn="base" hangingPunct="0">
              <a:spcBef>
                <a:spcPct val="0"/>
              </a:spcBef>
              <a:spcAft>
                <a:spcPct val="0"/>
              </a:spcAft>
              <a:buClr>
                <a:srgbClr val="FFFFFF"/>
              </a:buClr>
              <a:buSzTx/>
              <a:buFont typeface="Wingdings" panose="05000000000000000000" pitchFamily="2" charset="2"/>
              <a:buNone/>
            </a:pPr>
            <a:endParaRPr lang="de-AT" altLang="de-DE" sz="500">
              <a:solidFill>
                <a:srgbClr val="080808"/>
              </a:solidFill>
              <a:latin typeface="Verdana" panose="020B0604030504040204" pitchFamily="34" charset="0"/>
            </a:endParaRPr>
          </a:p>
          <a:p>
            <a:pPr lvl="2" eaLnBrk="0" fontAlgn="base" hangingPunct="0">
              <a:spcBef>
                <a:spcPct val="0"/>
              </a:spcBef>
              <a:spcAft>
                <a:spcPct val="0"/>
              </a:spcAft>
              <a:buClr>
                <a:srgbClr val="080808"/>
              </a:buClr>
              <a:buSzTx/>
              <a:buFont typeface="Wingdings" panose="05000000000000000000" pitchFamily="2" charset="2"/>
              <a:buChar char="§"/>
            </a:pPr>
            <a:r>
              <a:rPr lang="de-AT" altLang="de-DE">
                <a:solidFill>
                  <a:srgbClr val="080808"/>
                </a:solidFill>
                <a:latin typeface="Verdana" panose="020B0604030504040204" pitchFamily="34" charset="0"/>
              </a:rPr>
              <a:t> </a:t>
            </a:r>
            <a:r>
              <a:rPr lang="de-AT" altLang="de-DE" b="1">
                <a:solidFill>
                  <a:srgbClr val="080808"/>
                </a:solidFill>
                <a:latin typeface="Verdana" panose="020B0604030504040204" pitchFamily="34" charset="0"/>
              </a:rPr>
              <a:t>Massenmedien</a:t>
            </a:r>
          </a:p>
        </p:txBody>
      </p:sp>
    </p:spTree>
    <p:extLst>
      <p:ext uri="{BB962C8B-B14F-4D97-AF65-F5344CB8AC3E}">
        <p14:creationId xmlns:p14="http://schemas.microsoft.com/office/powerpoint/2010/main" val="252776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6">
                                            <p:txEl>
                                              <p:pRg st="0" end="0"/>
                                            </p:txEl>
                                          </p:spTgt>
                                        </p:tgtEl>
                                        <p:attrNameLst>
                                          <p:attrName>style.visibility</p:attrName>
                                        </p:attrNameLst>
                                      </p:cBhvr>
                                      <p:to>
                                        <p:strVal val="visible"/>
                                      </p:to>
                                    </p:set>
                                    <p:animEffect transition="in" filter="dissolve">
                                      <p:cBhvr>
                                        <p:cTn id="7" dur="500"/>
                                        <p:tgtEl>
                                          <p:spTgt spid="2897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xEl>
                                              <p:pRg st="2" end="2"/>
                                            </p:txEl>
                                          </p:spTgt>
                                        </p:tgtEl>
                                        <p:attrNameLst>
                                          <p:attrName>style.visibility</p:attrName>
                                        </p:attrNameLst>
                                      </p:cBhvr>
                                      <p:to>
                                        <p:strVal val="visible"/>
                                      </p:to>
                                    </p:set>
                                    <p:animEffect transition="in" filter="dissolve">
                                      <p:cBhvr>
                                        <p:cTn id="12" dur="500"/>
                                        <p:tgtEl>
                                          <p:spTgt spid="289796">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89796">
                                            <p:txEl>
                                              <p:pRg st="3" end="3"/>
                                            </p:txEl>
                                          </p:spTgt>
                                        </p:tgtEl>
                                        <p:attrNameLst>
                                          <p:attrName>style.visibility</p:attrName>
                                        </p:attrNameLst>
                                      </p:cBhvr>
                                      <p:to>
                                        <p:strVal val="visible"/>
                                      </p:to>
                                    </p:set>
                                    <p:animEffect transition="in" filter="dissolve">
                                      <p:cBhvr>
                                        <p:cTn id="15" dur="500"/>
                                        <p:tgtEl>
                                          <p:spTgt spid="28979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89796">
                                            <p:txEl>
                                              <p:pRg st="5" end="5"/>
                                            </p:txEl>
                                          </p:spTgt>
                                        </p:tgtEl>
                                        <p:attrNameLst>
                                          <p:attrName>style.visibility</p:attrName>
                                        </p:attrNameLst>
                                      </p:cBhvr>
                                      <p:to>
                                        <p:strVal val="visible"/>
                                      </p:to>
                                    </p:set>
                                    <p:animEffect transition="in" filter="dissolve">
                                      <p:cBhvr>
                                        <p:cTn id="20" dur="500"/>
                                        <p:tgtEl>
                                          <p:spTgt spid="28979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89796">
                                            <p:txEl>
                                              <p:pRg st="7" end="7"/>
                                            </p:txEl>
                                          </p:spTgt>
                                        </p:tgtEl>
                                        <p:attrNameLst>
                                          <p:attrName>style.visibility</p:attrName>
                                        </p:attrNameLst>
                                      </p:cBhvr>
                                      <p:to>
                                        <p:strVal val="visible"/>
                                      </p:to>
                                    </p:set>
                                    <p:animEffect transition="in" filter="dissolve">
                                      <p:cBhvr>
                                        <p:cTn id="25" dur="500"/>
                                        <p:tgtEl>
                                          <p:spTgt spid="2897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1410</Words>
  <Application>Microsoft Office PowerPoint</Application>
  <PresentationFormat>Breitbild</PresentationFormat>
  <Paragraphs>494</Paragraphs>
  <Slides>51</Slides>
  <Notes>1</Notes>
  <HiddenSlides>0</HiddenSlides>
  <MMClips>0</MMClips>
  <ScaleCrop>false</ScaleCrop>
  <HeadingPairs>
    <vt:vector size="6" baseType="variant">
      <vt:variant>
        <vt:lpstr>Verwendete Schriftarten</vt:lpstr>
      </vt:variant>
      <vt:variant>
        <vt:i4>8</vt:i4>
      </vt:variant>
      <vt:variant>
        <vt:lpstr>Design</vt:lpstr>
      </vt:variant>
      <vt:variant>
        <vt:i4>13</vt:i4>
      </vt:variant>
      <vt:variant>
        <vt:lpstr>Folientitel</vt:lpstr>
      </vt:variant>
      <vt:variant>
        <vt:i4>51</vt:i4>
      </vt:variant>
    </vt:vector>
  </HeadingPairs>
  <TitlesOfParts>
    <vt:vector size="72" baseType="lpstr">
      <vt:lpstr>ＭＳ Ｐゴシック</vt:lpstr>
      <vt:lpstr>Arial</vt:lpstr>
      <vt:lpstr>Calibri</vt:lpstr>
      <vt:lpstr>Calibri Light</vt:lpstr>
      <vt:lpstr>Monotype Sorts</vt:lpstr>
      <vt:lpstr>Times New Roman</vt:lpstr>
      <vt:lpstr>Verdana</vt:lpstr>
      <vt:lpstr>Wingdings</vt:lpstr>
      <vt:lpstr>Office Theme</vt:lpstr>
      <vt:lpstr>Strahl</vt:lpstr>
      <vt:lpstr>5_Strahl</vt:lpstr>
      <vt:lpstr>6_Strahl</vt:lpstr>
      <vt:lpstr>1_Strahl</vt:lpstr>
      <vt:lpstr>3_Standarddesign</vt:lpstr>
      <vt:lpstr>8_Strahl</vt:lpstr>
      <vt:lpstr>9_Strahl</vt:lpstr>
      <vt:lpstr>2_Strahl</vt:lpstr>
      <vt:lpstr>3_Strahl</vt:lpstr>
      <vt:lpstr>11_Strahl</vt:lpstr>
      <vt:lpstr>4_Strahl</vt:lpstr>
      <vt:lpstr>7_Strahl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Soziabilität</vt:lpstr>
      <vt:lpstr>PowerPoint-Präsentation</vt:lpstr>
      <vt:lpstr>Sozialität</vt:lpstr>
      <vt:lpstr>PowerPoint-Präsentation</vt:lpstr>
      <vt:lpstr>PowerPoint-Präsentation</vt:lpstr>
      <vt:lpstr>PowerPoint-Präsentation</vt:lpstr>
      <vt:lpstr>PowerPoint-Präsentation</vt:lpstr>
      <vt:lpstr>PowerPoint-Präsentation</vt:lpstr>
      <vt:lpstr>Die Techniken des Körpers</vt:lpstr>
      <vt:lpstr>Expressive Körperbewegungen</vt:lpstr>
      <vt:lpstr>Körperethos</vt:lpstr>
      <vt:lpstr>Die Kontrolle der Trieb- und Bedürfnisstrukturen</vt:lpstr>
      <vt:lpstr>Entkörperlichung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Definition Kommunikation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Universitaet Wien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Dürhammer</dc:creator>
  <cp:lastModifiedBy>Thomas Dürhammer</cp:lastModifiedBy>
  <cp:revision>4</cp:revision>
  <dcterms:created xsi:type="dcterms:W3CDTF">2017-01-12T11:56:46Z</dcterms:created>
  <dcterms:modified xsi:type="dcterms:W3CDTF">2017-01-13T11:56:00Z</dcterms:modified>
</cp:coreProperties>
</file>